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56" r:id="rId3"/>
    <p:sldId id="258" r:id="rId4"/>
    <p:sldId id="259" r:id="rId5"/>
    <p:sldId id="260" r:id="rId6"/>
    <p:sldId id="262" r:id="rId7"/>
    <p:sldId id="264" r:id="rId8"/>
    <p:sldId id="261" r:id="rId9"/>
    <p:sldId id="257" r:id="rId10"/>
    <p:sldId id="272" r:id="rId11"/>
    <p:sldId id="267" r:id="rId12"/>
    <p:sldId id="268" r:id="rId13"/>
    <p:sldId id="266" r:id="rId14"/>
    <p:sldId id="265" r:id="rId15"/>
    <p:sldId id="271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61FF6A7-18C0-44C3-8C57-4B7C8AECAA97}" type="datetimeFigureOut">
              <a:rPr lang="en-US" smtClean="0"/>
              <a:t>5/29/2014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DBD34B-590D-4255-8E91-C74C477EB741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Brady Bunch Remastered" pitchFamily="34" charset="0"/>
              </a:rPr>
              <a:t>Qu’est-ce qu’on fait…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3570" y="5078981"/>
            <a:ext cx="4465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dirty="0" smtClean="0">
                <a:latin typeface="Brady Bunch Remastered" pitchFamily="34" charset="0"/>
              </a:rPr>
              <a:t>à la plage ?</a:t>
            </a:r>
            <a:endParaRPr lang="fr-FR" sz="6000" dirty="0">
              <a:latin typeface="Brady Bunch Remastered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754" y="1371600"/>
            <a:ext cx="404505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0" y="1500399"/>
            <a:ext cx="49530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115276"/>
            <a:ext cx="3962400" cy="2742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3801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8600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Brady Bunch Remastered" pitchFamily="34" charset="0"/>
              </a:rPr>
              <a:t>Qu’est-ce </a:t>
            </a:r>
            <a:r>
              <a:rPr lang="fr-FR" sz="6000" dirty="0" smtClean="0">
                <a:latin typeface="Brady Bunch Remastered" pitchFamily="34" charset="0"/>
              </a:rPr>
              <a:t>qu’on fait…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5842337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dirty="0" smtClean="0">
                <a:latin typeface="Brady Bunch Remastered" pitchFamily="34" charset="0"/>
              </a:rPr>
              <a:t>À la campagne?</a:t>
            </a:r>
            <a:endParaRPr lang="fr-FR" sz="6000" dirty="0">
              <a:latin typeface="Brady Bunch Remastered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092247"/>
            <a:ext cx="6734175" cy="28766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43474"/>
            <a:ext cx="3886200" cy="291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464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91315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Brady Bunch Remastered" pitchFamily="34" charset="0"/>
              </a:rPr>
              <a:t>Qu’est-ce qu’on fait quand…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6634" y="498641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itchFamily="34" charset="0"/>
              </a:rPr>
              <a:t>Il fait du soleil ?</a:t>
            </a:r>
            <a:endParaRPr lang="fr-FR" sz="8000" dirty="0">
              <a:latin typeface="Brady Bunch Remastered" pitchFamily="34" charset="0"/>
            </a:endParaRPr>
          </a:p>
        </p:txBody>
      </p:sp>
      <p:sp>
        <p:nvSpPr>
          <p:cNvPr id="2" name="AutoShape 4" descr="data:image/jpeg;base64,/9j/4AAQSkZJRgABAQAAAQABAAD/2wCEAAkGBxQTEhQUEhQVFRUXFBUVFxUWFxUYFhYUFBQXFhUWFRUYHCggGholHBUVITEhJSkrLi4uFx8zODMsNygtLisBCgoKDg0OGxAQGiwkICQsLCwsLCwsLCwsLCwsLCwsLCwsLCwsLCwsLCwsLCwsLCwsLCwsLCwsLCwsLCwsLCwsLP/AABEIAMkA8QMBIgACEQEDEQH/xAAbAAABBQEBAAAAAAAAAAAAAAACAQMEBQYAB//EAEMQAAEDAgMFBQQHBgQHAQAAAAEAAhEDIQQSMQUiQVFhBhNxgZEyocHRFCNCUpKx8FNicoLh8RUWorIHFzNjc4PCRP/EABoBAAIDAQEAAAAAAAAAAAAAAAECAAMEBQb/xAAoEQACAgICAgICAgIDAAAAAAAAAQIRAyESMQRBE1EiMmFxsfAUQqH/2gAMAwEAAhEDEQA/APTSUkrly0inSklKkKhBCVy5cigArilSQiQRIUsJERRCUkpSkhEAkpCUqQqEEJSEpUiIBCUJcgqFBEqBoPOEhqJpwhMZ0aJRK70IsyguKdpORoDJBKQlIClKABCUBKUoX8USCEpCVxKbdURJQcoHlB3iQuCYVnd4uQZQuRIamF0IkkLIaAF0IiEkKEBSQiXQoQFclXQoQBIiXQmsAEJIREJCFLFoEhJCKEiJAUiIhJCIKG3BBCeIQwiQiVGph4UyoEw6kmRCLmhIKqdqYcoG0k3YGSKJTxTdEQqZ3aug2rUpvOQscRJuDBAt1VcpKPYyi30XZTNR+7PRZzH9r6Ra7uw8mCAQIg85Kz2G7TVaTe7lriSYLyZaOUDVVvyMadWWLx5tXRusXi2U25qjg1o4koyZ0Xmm19qVMQw53tgTAADQMwuk2R25qPxNBtUtpU2NyPMTmsN7pMNHRNjzxmwZMTgj0XE1WsGZ7mtGkkwJUHD7boOqCm2pLjMCDBjqVE7V7RoGllFRjny17Q0gmJ1kaCJWM2eQ7GUS50NzCb2gdfGLoSztTUUSOJOHI9RzfqFyO3NctHJlFIvPpem76J0VxooOHxYDQNU/lDoIWdovRMhdCQO6okoQYQwjSFQAMLoSrlCApEULioQBIQiSIkAhIQjSIoFAwkIRFIjYKBIQuCNIQjZCPlXZU8QhIRsA3lWI7Q7drUqlVuYDIbBoFwYiSbnVbqF5N20w5+k12hxJJDhNzBDTc8gqPIbpUy/BVu0bDsbtSpiMMH1RfM5od94A2J/Jefbbxv1z3E77nmco5WMjyT+D25Ww+H7hrx7ROZoggO1aDy6qlFIuk80JxWSKthjJwbpdhVsaTwnq92h6ABMVMWSSSRczAb6RN059DT7dnmJhKseJdhcskhiiZMlziTaCeHgq7aGCLCHNu0+uunkrOphYuVIqMz0i7lfz0d8SnuCeuhOM2tlV2fqsZVcS0uJY4NHAOMGT5A6LVbGa1+JoZw07wMcQeAM/qyyuEf8AWgggAAwOttfQrS7HJ7+id0Go9rpn2fD1S5FWRBxu4M9X7kdPcuTkDkVy1WZyuFVO08QRoVAzp6U0qQ8FZOZi73V3hsSHacllcyvNmndkcNUk4qiXstVyhtxw0NipQcqRjiuTDawLo5J9ENCJCllIoChISIoXKEASIkiIASkSPdHCUDaqJByEhQOrAcUgqgo0AJCUspCoQReUdo8Q1+LrOmSZDSPutaGj3x6heh9osWWUXR7TjkHnr7gVksBQDHFxZOZoA5nWLDxnyWDzfI4NRN3iePzuRmKWAmLdfVWVLZe7ytxsrPG5KViJd93j4u5BVeKw1SqWlzw1vIA5QYtxnkASue/KlPp0jpLxY41b2dh8FxgOGktIdHiFNpYJrrAieR1VfR2dF2POjxmFhZ1yOXipmJdVY0Eb9PdBzideuvmq55ZN9lkMMa2h5mxWDN3gkRAgAmSb+FpUN2yQyiQbA5wOlrfkptGhVzNc0PaRpN23HIqL2gdiaoaHOZH/AGmnNMam5Qx525KPIGTAlG+J55hCe+aBrJstO5ji052+BGrePwTbuzeXK/eDwZAcCJ9VYU6kteDZ17HU24LsSyKbTTOMsTgmmVv+L4j9vUSKshy5a+RmpHr1PUJ1xugohEU2R7LsUaQ6GypGI2t3THBozPa0mPsiBMuPwTAG6TpH6sqjbVQNoPGpyERwBIiSeJSSnoix2Wey9qGqKZqAMe5odb2Xfwz7wtMcSAF5/VxAZTLMp3RbmwgWIV3s/amdkONx9rmL68ipyTQvCmWdHEw8lTDjCqVj7qfTrhMkiSVE6jiCdU/3wVabXBQitzU4iFsHJS4KldiuEpRiuqnAFluXhA9VRrFKMQRxU4Esnl8alAareSgufKaLyEyiLZPe9pSNaVAzlS8JX5qVQUyUClcYEmw58B4lEmq9EPaWuEgj+yrbdaGSV7MJtbbLsVU7sZKVOm8nOXSXWy8LazopLTkAFLO42BqZXEx+5aGqD39QOqNzPzMOWzWxY3jyTzqzi3Wo42mXka2EhotK8x5U55Z3I9L42KOKCoL6CzV5AfeS5zZvwIzJ1jqLQ0F1MkAC8usIvAAvbVQadMmIbTALXe0ZOb7Mz5oH1HUmOe8hrW6kBsm8ANhU8X0X67LMV6RHsucebKccCNb2hNVXh0A03eDnwQB0CptlbVOJc5ozMy3gmQ5s5T4GYsp1Gg1rwMsugjMSeNzA5fJF4nF0yRkmrXQjsSSIbTYP4nF2nSUy3GPNi5oAvlptIIhSqIZJkE3bZrSSQXgEGBYRK7ENi9Nrmb1YbwiWiq6AL8LDpCaMU/Qrn+XEpa2IzkO3hYHe68Ew+qCDmEjmFLcQX3kyGzckwdIHAxCgVIDTHOPGCV08WqSOXm23ZH+q/e9FyZ748nfhXLZxkY+UT1HQIQlchBWp7Yq0iXRqwx4iZAvyj+6pNv0xkjQFzBHHUTPkrak/9eCh7SZmyQJh2Y3uYFgTyVc0yyDRX4kXMnjAPiRb9eSsNn0bT6qI5wJs2xc2Re15t8lYYH2fyVeNjzWhx4spzacgEclETmGxgacrha9/u6e660RlTKJxtDjcw0ROceKN1AzI01/qhDgLOc2TwJElW8kZuOyLUTXeKdi3NYwvd7IEki9lBwu0sJUMd80Hk45T/qR+RLsHB+g21lIoVeartt7YpYeo1hpuc0sDg9pEEHlziEeyNqUcQ7LSLs0EwRwGtxIS/LBuguEkXYwwIkFEMKUNKWmCqbtzVqNosfSe5pFSCBxkGNLyISzlxVjxjei/GGCVtGF592b7TYt9enRc4ODnEEvbcAAkxEHQdV6A4X1SwnyQGqD7yJlUzO12EzZTVDDJALwWgkcirGu/KMziA21zYSTAv4leNduaM4lzGiCazgBHNLkk49FkEmbBr3EOcTJLjF59rXxN/epWFqQP+rSbLma3das7qNFA2Zgn5cpJPscDwAB4cxK0mDYxjBOWdyTabVnOM+RXm5v83Z6CSfxxSM2wb+Yu4m3G1j5XTe3nD6M8ze1+HtjVS34D67PAyiQDLdCZnQotosp1aLqQMF0CQCYMzpZJpSTL98GjOdmXfXOvO46wEfab+U+9W5rRUbuHM7NeRaP7pzYmz2UXuILnkjL7LRG9NpPRWeIwDQc5cRxglo9wCbLOMpt7ExRkoJDWzsO93eQ7IPq9ADP1oi50jVJtjCloJL3OPeV7mLHvXXsBrqhp7ULZaNCOFzrI96CrtA1CczSW5nGC0auJJPjcpVftAcPz5WUezmuD2yYccom1r8OdoTW0mwHgmTmMkCJ46Kw2pWccpa0MgzIy3PCQqjG1nus4QTqRbjyXSwNNpnO8iNNoi/RR99/+n5LlK7jx/XkuXR+ZGD4TflCFxKSVbY1BB0Ialx+uXJISladVH0RLZADyajZADswIHAjKbq0w85b2M6eSqyN9ubm4zxkDn56q2Y2GgEz18llx9mnIEE1iTBbHW/jCdTeL4eBt6XVsnRXFWZ3HuxAJNCo5pAnJMtdc6TYG2igbWzVaVB9Z01XNfJECAHWBHPX1V/jacPA/cBB6Zjr4ql2tsnvS4glrxBtYOGUW8eqSM00LPHTsi7EqOpNrOe9xbkLGMLjlL37hkaWBlVeLosc4QQCSBE8/BTW7PPdd2Mx3iXTrPKwsbLsPscMcDk0MiZ18yklmj7YFifonbf2tRmixu6KdLLBH5Dlqk7NbebhzVqMbmkBt7ab1ky/ZmZxc4C9hOW3mnaez93IIudRr7gkfk41uxlgk/RoWf8RqGWTSrPd+6Gtb6mSqXtN2pqVGFgpyHPD23uwAez1umDs0fe08fiibggfacXHhYfBLLzIX2NHxZFLga9c1mmA25JgiYy9DK2OxMdiBTrObUgizSQHOkC93A2VaMOwG0z71odmUA2iQBYyb9UcXkLJLQX4/FbMi7a+Kq5hiMS57bENIhuYaGFW7O2VmrCo6rlLXB29xvwK0hwoJJySJ6R70VOjLg0w0a2aXHLxNlkyeV2kjRi8dJpscxeJBgueDfk6ExU2q0W8NGn3Sn8Y2iMrWe1xzNgRBy68SoeEweZ9RxcwAGAHEhuuixRin2dGUq6HHYkwM+a5IhpHLoFIwpmwYQOZc78kbWtY4y+ncCMocT1UgVG6udF+GYn0AQyd6Gx1WyJUDxo1njfmBxUNwrOdu5QdYMacIVhicdQHtl0E2jdMgzO8q/FbQoh7XUs4lxzEuzWN9Eca1sXJJctDGMqVWgGo43sAIvx4qXg8E9+hOmY9B4pp2M7zIHFphxiI5EApXbWAlsAmYkB26bGBBHJM4uroVTXKrC2ngjTLATrwPxTNZ263RwPKPijwje/qvdly5W5oiBINrEnmUzSGVsOBG8eB0JPJO8bjFMzTnykwvoNb9k/8AD/RcrL/GqnN/4f6LlLKvy+i4JXLihXoDFQpS0z+SEoqAuo+gLsisB7zwY6R0Jb8tFZtbpGl7KLhaU1XTq1rRPB0ucfhqp5F72MX6dFkxPbNE1obAvzTeJu5vHW/pZHx5fr3pjEnebwEHyuL+CsyMEENPg1CIncGYX1zH2efxUKsPrXiZnJBEWlsRf9c09mPeC8bkNJ4wePqupma1QRBhhIOh9oEg8FmTpljVkXE4aS6LODjYaOE6eKg7Oe6p3mZpZldAHEiJlXGGYC90SGiobnVulz+rKIaWYW1AJzTZwEkh0eHySZMcZ7XZIycX/BVdoKrqDG5dXOAvJ8bKzZRaAJjQcviVHxgBIDmMJGgffhq2fzT9O7ZDYI4EAe+FkkqVFqdsp8JiS7FvaXHI1u7plnorTFVBkdlNwLRMz0SE1J1kdWlvoSBKerAxAkT13vITHqVJSjokb2VXZVrm0oqBwdmJuD8Vs6I+rAHJZvDUX5gDccnRmHvIWnpNhoH9lq8aSc2yuaaikUZOXdLfeFCxpJdLTTAykGXEn0Cs34ZwqOgiDzGngUxW2U0Mc4weZdJd4NvAHksOSUVNo0RbpFO+m65D2kwN0C2hLfy96Gm6qZ72GtAncN54TCOjRAZTyjeyET5qDhNq565okPmXgkndOUEyrIwbTpDyyJNWS6eRzZa58mMpvw1HRFWoMaJe9wH7zoHvR0YbTpnq73rJ9sqzn1oBloAIGmupgpsePnKhcuXhG3s07MOyA5kPBFryD4FMYPEl5YTTGrmx5GfdKq+wtYg1WE2kENnSZBM/BXWzLZf/ACO/+kckODaFx5OaTC2Vsum6s132uUkAACNF20aXcuqik0TOYkjn4qy7PUvrXO6H3wnNpYbNVd1YrVBPGv7FcqkwdhZs1Qui7QmvobgLkkybQQIPFpGoVphaGWeoakNIkX4A8FZnwyeOPEpjNcm2V+VvI/6lygf4Gz7z/X+i5YOBbzZqCUkrihXeMRxKewYl2sJglS9mMBdfnopJ1Fgj+xJ2fhSalUaEBoaZvAEg9RJU36Huucb5YA8yf15ocE2DVD7Q/djllA3T5aLqjoDhm4NtwIg3WDE3bNMitdrfqotd28NfZM+vDqn3m5hRKrt4QPs+t1oyMSJFIAfe7Sy4H2BI06fkioPHfuznVtPK4QYGZ8foohAqWucsEHnI9/Xio9INFcxvAskt5EPOnroqGWIscCd55cA10yB9lzco4foiU3gacsfmbYZwWjhM3HRDh3QXycwIaQ7kYIHopOzyYcC7ezHK+0Xix/WqrboZIhVaUtDiYgAh0TrAg9LpaVGzmOgOv4QeLf1ZTWMIoPAguIII4GCRLT5ap2rhGua132c4hw1ZIPuSTipkVxM1RqVDWNOppcgW0BsrPEjIA/LmymcumbpPXTzTG0Hd1iWvqAAFkZho6D00Olkm0NqUnAAEGCDEHQeSzzx1OktDRla2ObK2j9J3+6FPK4tA6Ezc8SNPJX0QFnNk7SYAQZEuJAyk6nnC0BqSBC0eKmpPVEypLV2DSbLiSNVUbfdkqtYPtMPz+BUvE7UbSdvNcf4RPxVXtXFuxFRr6dN8NEXgGb8J6rJLG/mt9DXrRWtdDacfcP5rPbKcPp51nPU5R7B06LRYmm5uQBhnQDM3TioGD2I5tV9UxLiSJIGWbcOi2QlFJ7EyKTapFhTEsZ/E78llO2JAriwO43ieYWrpUXBpgNkaDNpe8Kj2zsepXqZ2uYBlA3pmQegQwyipdkzJygRuxLh3tYhoEAG033itDhIyj/yE/wC5VOwdkmi55NRpLuEGwnW/irZuDN4eNPuo5pwbb/oGCMlFJoutgU4zfrgplSnNb+U/mo/Zumcpkg34CFPe3f1+yU+KS0gz9gkrgEM2XBy6kqowRIm6uUvu1yw/EjTyYhSLiklaykQlWewaUknkR75VWVddmaM94ZiMsec3S5f0ZIfsTsPhpaQTM1HnU6AxI96iY9ha5zXm4Ajwj+qmYZm40GxMmecuMEKHi3g580k5tfADTqufidGlorDqVFdd44Q234rqUz2iHcYE/l5oa7IeAQRuG/D2hwCvyz2SEdEdt6rQLHKb8CMwk+HTgo9P/rjLZ3dOnWDcXnl1VnTYO8GefYflI+9LY8CmGtBxDQ4R9U8A8zLP1CzOf+B+IzRpQ5+QQe7bmBOtzpyPuTmEpiKgad2WgzqDF/y0UuqxpeGgZXd2cx4O3hccSOiewFJvevlt8rSRMB3tC/TrwSOehkiNhqYNNzC7dzOAfy4iR5/NSWu+qYQYIyuPJ+Qj32PghwtNuaoAIAqXadbtH66qVUYwUHMAzNGcAjUQTCXlslDmJwrHOp2lji9jmkXBc3MD4S3hzss1trYz6LnH2qcAh3EAnR3LTVX+Jr7tGpMEOpEO4EEgEHyKvmPa6plIkOY5rmG4MXt6n+6D/LsrcnB2edYGkXEQXHwBV8BAhXWF2aMLVdUYM1OQAOLARoekquxrw55cBEkmE/jNqTQ05Ke10Um0sEXuEZv5VAo0crnWdp4aeC1uBxfdtccoJIIum8LhRUbp9k38liz5vzo044tRtmKxDWurUjfeEjqIn4pcU5klgIL7nKSZA5x6K0bggKuCEa0T/tTuP7P0mPqV2znykATYTAJjwCPyRtWTtaKKnULWSWxm06QJ+Cg0qLGTUqOyg+fXRWuOp7jI5/m0rO9qwcjVfB2/7Elom4RrHPzUiHg7sg6G2oI6KVhar4MtHtZCLagqh7DMIxAvYgyOekLa4OkO7qmLjFH3uUzS4ukDHG9k7YNMhhkRdTH+0f4VIwNIFsI69LdJ5BHDktx/smSNWVU2QyulDK7cno5yJK5IuWey4aKRcUJK0FJxV92WYCKpOoAIPLXVZ8lS8FWc1tTK6JafA2QyxvGwR/Y1OBwgcxofwYDr0196qAz2gYu50HnHxUmhtEOOQyCLW4Wj0TVGq3KWuuczo5He1HULmK0jWk7INCnvPBuJAv8AHkhrUXNqQ67cljyBI9r5p2hUa1zg6bvFzygWKfkMrjMZaaY14b2junVTLJ8mNDoYFB3eNm7clSCf5bf1UfFUor05G6WPH+3j5aqwe8U6jST9UWvgG5bp/psEGOIZUo1DdhFRvhLZkdLKi9jWAKcVGB/slrgD0Bab9dLqUyke9APFhg+Dh77qLWqtbUpSZYS4TrlkCJ6Kzr1Gsq0pjKWvbPXdI8uqDTDJjbsL9a7QOysIPA+0I9w8EGEpkueMu8HTl4EFoJ8lPECsJIyupwD1DuPrqipsHevBOoa5p4zcEH004qFXMpcRRJw7oEw1wjkWEwR6BWLZJpOGmYEO5Zm6H1TuDEuqMJGbM7wc1wBt63HBNYJwdhxHtMEOb1pmD/tChHItMPiIqEEe0wSOBg6+hVXtDAADNTuMxBby42+SmVXCWPB3ZIPMZm298KP38VWidXAg8DuuF1bCTeiuMadoHYWHpOBNQjwKZxuIp4cOLTmG8GgakmwA9Uxt/BzTdUpHK4TnbzAOoHOLqn2ZUz743gzMB1cRvPvoRMR1KxZYb6NMfyt8u/Qw2nU73B54LchbmFtWzlcPjxUSvt+o+oaBY2CKlx7W4LKRisW1pZcmnlyxEwOBF7CfRVlDBZa7Hl1i1+SYkl40cZ1HvTLGntlnWhcS76pmuv8A8uVF2iZLG+C0+KwpbTaDYAzeLmDpfqsxtvEAkMgiARNrxCsx9ok+hnsVTP0pg52W3w1GG1xyxR/3hZLsTSBxGafYEwNTcBbk0AG1Tvb9Q1IgWuDGvRJ5P7Ewp0afYOGpwS8jwPXioO0mgd6AQQNCon0rcBE3hC50tqmePwUwdxVexJwabk2U8oQUOZDmuvQNaOemTZXJnOuVFFtgFyEuWRPbCn92p+IJs9smfdf6tWnRm5mxLkRecpDb+nNYtnbFh4O/EE5T7XsEy1x/nATuUaFUtmyqYh5uAQfEackP0ghsFp52cLHoslS7eUmzNKf5/wA11Tt4yP8ApDl7X9FQ1B+v8FyyNezUiu68tmeo1hNsxrw7eaSIy+03Sbgysl/ntv7Mep+SE9uv+0Pf8ks8cGSOZr2a9m0H5wMriwNcAC5kiRp4Js42qH09wmm1ziGFzbS0zHTosme3x/Yj3/Jd/n11j3bfQqp4F6LPnXtmt+m1A9n1ZyyYBc0xY6eqkfT6+dn1ctlxALwYkXAMaXFlif8AmBUkHu2+9Of8xqsg92y3Q8fNVywuukN88Ps3NHH4gVB9WCA1wAL9AdQDGmqKnjq4e6WAjJlvU3gJkXy8LrCn/iVWmcrZiPZ/qg/5k4qZAb+H+qT4JfSJ88P5NwzaFeXy0ZpEOFTeBA1nLrogwuOxAYd1uYl5kPNw4yQRlWJZ/wAQcVJIAvyaEre32NAgAxw3B8k3/Hl9L/0Dzw/1G/G06+7DQ32cwzOIJbF4y9Ejtokuki17S6x6WWDHb3aH73kxvxCbf2z2iTbPz9hvyVkMLT6FeeP2ehU8dWeHNptzuN4k6RBnduqXEd8x5balIAqjMSOcgZbH5qg2f2y2lTOZszHFrfkmsX2k2hUcXknMejfDkq5YJPSQVnSZd4x7nObvti9gDE8ZumK7KhEGoDxHGPCXLOu2njifDS4XfTMceI/E1FeNL+AvyI/TNTi8Q6pSY2pvFpBzC0xpNyqKvQioH5rCbHr/AHUQvx5HtNj+JNuoY06vpeZn4Ix8avYJeQ3/ANS+w9Zrs8AtcckObFg14JBjnC0NbarHa94PT5rAtweMBtVpjqMw+CcGCxh//QPVyEvEg/YY+VNej07ZVNtVu7U0jWB+ZXV8axjXMOYuJ1At+a86w2xsW4waxLeIuLeqWpsWoDu16o/mn80uPxoxkthl5E2ujW/SB+gU27FNHH81kHbGrcK7/UfFScFhnUwQ7NUceJI9wXTiuTpmKU2jVfTmcz6Llm8x/Zn3LlZ8OP7E+af0VQ7IN++Uv+UGfePoPktUkVfBDUZlvZKn94/ryTreydLmf15LQowo0kSigHZSjzPqU/h+ylFwPtW/eKukWH0PildfQyiiif2dw4JEE/zO+aX/AC/h/u+93zVlV9ooCrI19FciEdg4f7jfSUB2Fh/uN9G/JWISFW0voRtlf/gFDl6BvyXHYVLhmHhHyVi5cEyjH6FsrzsOjxNT8RSO2DR4GoP/AGP+atChcjwiS2VX+XaP3qv43fNLT2DTBBD6v4yrEpRokeNDJiMw1OC14zjrr5HVczBUh7PeM6Ne7L6OkJQiCDxosjK3RoOzv0QEjEtc7k60DyACa2vQwxe7uSABcZp5cLFVjUzV0PmufPH+XZpU6dUdUpC27PhlKj1GD7o9Auw3tBTavslFPdDUqsrywfdHogLRyCeKEpgDTPD0F/JPN4wXa8h77pG6qZQ+KqySoeCJuyqlUCWuqwInK2R5y4KPiqri4zOv7NvwK0ewfZd/CqPaHHyWbFK5luSNRK1z+nuj4pO86FK5AF00YWFPilSLlC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26151"/>
            <a:ext cx="3301454" cy="3360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727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91315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Brady Bunch Remastered" pitchFamily="34" charset="0"/>
              </a:rPr>
              <a:t>Qu’est-ce qu’on fait quand…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6634" y="498641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itchFamily="34" charset="0"/>
              </a:rPr>
              <a:t>Il pleut ?</a:t>
            </a:r>
            <a:endParaRPr lang="fr-FR" sz="8000" dirty="0">
              <a:latin typeface="Brady Bunch Remastered" pitchFamily="34" charset="0"/>
            </a:endParaRPr>
          </a:p>
        </p:txBody>
      </p:sp>
      <p:sp>
        <p:nvSpPr>
          <p:cNvPr id="2" name="AutoShape 4" descr="data:image/jpeg;base64,/9j/4AAQSkZJRgABAQAAAQABAAD/2wCEAAkGBxQTEhQUEhQVFRUXFBUVFxUWFxUYFhYUFBQXFhUWFRUYHCggGholHBUVITEhJSkrLi4uFx8zODMsNygtLisBCgoKDg0OGxAQGiwkICQsLCwsLCwsLCwsLCwsLCwsLCwsLCwsLCwsLCwsLCwsLCwsLCwsLCwsLCwsLCwsLCwsLP/AABEIAMkA8QMBIgACEQEDEQH/xAAbAAABBQEBAAAAAAAAAAAAAAACAQMEBQYAB//EAEMQAAEDAgMFBQQHBgQHAQAAAAEAAhEDIQQSMQUiQVFhBhNxgZEyocHRFCNCUpKx8FNicoLh8RUWorIHFzNjc4PCRP/EABoBAAIDAQEAAAAAAAAAAAAAAAECAAMEBQb/xAAoEQACAgICAgICAgIDAAAAAAAAAQIRAyESMQRBE1EiMmFxsfAUQqH/2gAMAwEAAhEDEQA/APTSUkrly0inSklKkKhBCVy5cigArilSQiQRIUsJERRCUkpSkhEAkpCUqQqEEJSEpUiIBCUJcgqFBEqBoPOEhqJpwhMZ0aJRK70IsyguKdpORoDJBKQlIClKABCUBKUoX8USCEpCVxKbdURJQcoHlB3iQuCYVnd4uQZQuRIamF0IkkLIaAF0IiEkKEBSQiXQoQFclXQoQBIiXQmsAEJIREJCFLFoEhJCKEiJAUiIhJCIKG3BBCeIQwiQiVGph4UyoEw6kmRCLmhIKqdqYcoG0k3YGSKJTxTdEQqZ3aug2rUpvOQscRJuDBAt1VcpKPYyi30XZTNR+7PRZzH9r6Ra7uw8mCAQIg85Kz2G7TVaTe7lriSYLyZaOUDVVvyMadWWLx5tXRusXi2U25qjg1o4koyZ0Xmm19qVMQw53tgTAADQMwuk2R25qPxNBtUtpU2NyPMTmsN7pMNHRNjzxmwZMTgj0XE1WsGZ7mtGkkwJUHD7boOqCm2pLjMCDBjqVE7V7RoGllFRjny17Q0gmJ1kaCJWM2eQ7GUS50NzCb2gdfGLoSztTUUSOJOHI9RzfqFyO3NctHJlFIvPpem76J0VxooOHxYDQNU/lDoIWdovRMhdCQO6okoQYQwjSFQAMLoSrlCApEULioQBIQiSIkAhIQjSIoFAwkIRFIjYKBIQuCNIQjZCPlXZU8QhIRsA3lWI7Q7drUqlVuYDIbBoFwYiSbnVbqF5N20w5+k12hxJJDhNzBDTc8gqPIbpUy/BVu0bDsbtSpiMMH1RfM5od94A2J/Jefbbxv1z3E77nmco5WMjyT+D25Ww+H7hrx7ROZoggO1aDy6qlFIuk80JxWSKthjJwbpdhVsaTwnq92h6ABMVMWSSSRczAb6RN059DT7dnmJhKseJdhcskhiiZMlziTaCeHgq7aGCLCHNu0+uunkrOphYuVIqMz0i7lfz0d8SnuCeuhOM2tlV2fqsZVcS0uJY4NHAOMGT5A6LVbGa1+JoZw07wMcQeAM/qyyuEf8AWgggAAwOttfQrS7HJ7+id0Go9rpn2fD1S5FWRBxu4M9X7kdPcuTkDkVy1WZyuFVO08QRoVAzp6U0qQ8FZOZi73V3hsSHacllcyvNmndkcNUk4qiXstVyhtxw0NipQcqRjiuTDawLo5J9ENCJCllIoChISIoXKEASIkiIASkSPdHCUDaqJByEhQOrAcUgqgo0AJCUspCoQReUdo8Q1+LrOmSZDSPutaGj3x6heh9osWWUXR7TjkHnr7gVksBQDHFxZOZoA5nWLDxnyWDzfI4NRN3iePzuRmKWAmLdfVWVLZe7ytxsrPG5KViJd93j4u5BVeKw1SqWlzw1vIA5QYtxnkASue/KlPp0jpLxY41b2dh8FxgOGktIdHiFNpYJrrAieR1VfR2dF2POjxmFhZ1yOXipmJdVY0Eb9PdBzideuvmq55ZN9lkMMa2h5mxWDN3gkRAgAmSb+FpUN2yQyiQbA5wOlrfkptGhVzNc0PaRpN23HIqL2gdiaoaHOZH/AGmnNMam5Qx525KPIGTAlG+J55hCe+aBrJstO5ji052+BGrePwTbuzeXK/eDwZAcCJ9VYU6kteDZ17HU24LsSyKbTTOMsTgmmVv+L4j9vUSKshy5a+RmpHr1PUJ1xugohEU2R7LsUaQ6GypGI2t3THBozPa0mPsiBMuPwTAG6TpH6sqjbVQNoPGpyERwBIiSeJSSnoix2Wey9qGqKZqAMe5odb2Xfwz7wtMcSAF5/VxAZTLMp3RbmwgWIV3s/amdkONx9rmL68ipyTQvCmWdHEw8lTDjCqVj7qfTrhMkiSVE6jiCdU/3wVabXBQitzU4iFsHJS4KldiuEpRiuqnAFluXhA9VRrFKMQRxU4Esnl8alAareSgufKaLyEyiLZPe9pSNaVAzlS8JX5qVQUyUClcYEmw58B4lEmq9EPaWuEgj+yrbdaGSV7MJtbbLsVU7sZKVOm8nOXSXWy8LazopLTkAFLO42BqZXEx+5aGqD39QOqNzPzMOWzWxY3jyTzqzi3Wo42mXka2EhotK8x5U55Z3I9L42KOKCoL6CzV5AfeS5zZvwIzJ1jqLQ0F1MkAC8usIvAAvbVQadMmIbTALXe0ZOb7Mz5oH1HUmOe8hrW6kBsm8ANhU8X0X67LMV6RHsucebKccCNb2hNVXh0A03eDnwQB0CptlbVOJc5ozMy3gmQ5s5T4GYsp1Gg1rwMsugjMSeNzA5fJF4nF0yRkmrXQjsSSIbTYP4nF2nSUy3GPNi5oAvlptIIhSqIZJkE3bZrSSQXgEGBYRK7ENi9Nrmb1YbwiWiq6AL8LDpCaMU/Qrn+XEpa2IzkO3hYHe68Ew+qCDmEjmFLcQX3kyGzckwdIHAxCgVIDTHOPGCV08WqSOXm23ZH+q/e9FyZ748nfhXLZxkY+UT1HQIQlchBWp7Yq0iXRqwx4iZAvyj+6pNv0xkjQFzBHHUTPkrak/9eCh7SZmyQJh2Y3uYFgTyVc0yyDRX4kXMnjAPiRb9eSsNn0bT6qI5wJs2xc2Re15t8lYYH2fyVeNjzWhx4spzacgEclETmGxgacrha9/u6e660RlTKJxtDjcw0ROceKN1AzI01/qhDgLOc2TwJElW8kZuOyLUTXeKdi3NYwvd7IEki9lBwu0sJUMd80Hk45T/qR+RLsHB+g21lIoVeartt7YpYeo1hpuc0sDg9pEEHlziEeyNqUcQ7LSLs0EwRwGtxIS/LBuguEkXYwwIkFEMKUNKWmCqbtzVqNosfSe5pFSCBxkGNLyISzlxVjxjei/GGCVtGF592b7TYt9enRc4ODnEEvbcAAkxEHQdV6A4X1SwnyQGqD7yJlUzO12EzZTVDDJALwWgkcirGu/KMziA21zYSTAv4leNduaM4lzGiCazgBHNLkk49FkEmbBr3EOcTJLjF59rXxN/epWFqQP+rSbLma3das7qNFA2Zgn5cpJPscDwAB4cxK0mDYxjBOWdyTabVnOM+RXm5v83Z6CSfxxSM2wb+Yu4m3G1j5XTe3nD6M8ze1+HtjVS34D67PAyiQDLdCZnQotosp1aLqQMF0CQCYMzpZJpSTL98GjOdmXfXOvO46wEfab+U+9W5rRUbuHM7NeRaP7pzYmz2UXuILnkjL7LRG9NpPRWeIwDQc5cRxglo9wCbLOMpt7ExRkoJDWzsO93eQ7IPq9ADP1oi50jVJtjCloJL3OPeV7mLHvXXsBrqhp7ULZaNCOFzrI96CrtA1CczSW5nGC0auJJPjcpVftAcPz5WUezmuD2yYccom1r8OdoTW0mwHgmTmMkCJ46Kw2pWccpa0MgzIy3PCQqjG1nus4QTqRbjyXSwNNpnO8iNNoi/RR99/+n5LlK7jx/XkuXR+ZGD4TflCFxKSVbY1BB0Ialx+uXJISladVH0RLZADyajZADswIHAjKbq0w85b2M6eSqyN9ubm4zxkDn56q2Y2GgEz18llx9mnIEE1iTBbHW/jCdTeL4eBt6XVsnRXFWZ3HuxAJNCo5pAnJMtdc6TYG2igbWzVaVB9Z01XNfJECAHWBHPX1V/jacPA/cBB6Zjr4ql2tsnvS4glrxBtYOGUW8eqSM00LPHTsi7EqOpNrOe9xbkLGMLjlL37hkaWBlVeLosc4QQCSBE8/BTW7PPdd2Mx3iXTrPKwsbLsPscMcDk0MiZ18yklmj7YFifonbf2tRmixu6KdLLBH5Dlqk7NbebhzVqMbmkBt7ab1ky/ZmZxc4C9hOW3mnaez93IIudRr7gkfk41uxlgk/RoWf8RqGWTSrPd+6Gtb6mSqXtN2pqVGFgpyHPD23uwAez1umDs0fe08fiibggfacXHhYfBLLzIX2NHxZFLga9c1mmA25JgiYy9DK2OxMdiBTrObUgizSQHOkC93A2VaMOwG0z71odmUA2iQBYyb9UcXkLJLQX4/FbMi7a+Kq5hiMS57bENIhuYaGFW7O2VmrCo6rlLXB29xvwK0hwoJJySJ6R70VOjLg0w0a2aXHLxNlkyeV2kjRi8dJpscxeJBgueDfk6ExU2q0W8NGn3Sn8Y2iMrWe1xzNgRBy68SoeEweZ9RxcwAGAHEhuuixRin2dGUq6HHYkwM+a5IhpHLoFIwpmwYQOZc78kbWtY4y+ncCMocT1UgVG6udF+GYn0AQyd6Gx1WyJUDxo1njfmBxUNwrOdu5QdYMacIVhicdQHtl0E2jdMgzO8q/FbQoh7XUs4lxzEuzWN9Eca1sXJJctDGMqVWgGo43sAIvx4qXg8E9+hOmY9B4pp2M7zIHFphxiI5EApXbWAlsAmYkB26bGBBHJM4uroVTXKrC2ngjTLATrwPxTNZ263RwPKPijwje/qvdly5W5oiBINrEnmUzSGVsOBG8eB0JPJO8bjFMzTnykwvoNb9k/8AD/RcrL/GqnN/4f6LlLKvy+i4JXLihXoDFQpS0z+SEoqAuo+gLsisB7zwY6R0Jb8tFZtbpGl7KLhaU1XTq1rRPB0ucfhqp5F72MX6dFkxPbNE1obAvzTeJu5vHW/pZHx5fr3pjEnebwEHyuL+CsyMEENPg1CIncGYX1zH2efxUKsPrXiZnJBEWlsRf9c09mPeC8bkNJ4wePqupma1QRBhhIOh9oEg8FmTpljVkXE4aS6LODjYaOE6eKg7Oe6p3mZpZldAHEiJlXGGYC90SGiobnVulz+rKIaWYW1AJzTZwEkh0eHySZMcZ7XZIycX/BVdoKrqDG5dXOAvJ8bKzZRaAJjQcviVHxgBIDmMJGgffhq2fzT9O7ZDYI4EAe+FkkqVFqdsp8JiS7FvaXHI1u7plnorTFVBkdlNwLRMz0SE1J1kdWlvoSBKerAxAkT13vITHqVJSjokb2VXZVrm0oqBwdmJuD8Vs6I+rAHJZvDUX5gDccnRmHvIWnpNhoH9lq8aSc2yuaaikUZOXdLfeFCxpJdLTTAykGXEn0Cs34ZwqOgiDzGngUxW2U0Mc4weZdJd4NvAHksOSUVNo0RbpFO+m65D2kwN0C2hLfy96Gm6qZ72GtAncN54TCOjRAZTyjeyET5qDhNq565okPmXgkndOUEyrIwbTpDyyJNWS6eRzZa58mMpvw1HRFWoMaJe9wH7zoHvR0YbTpnq73rJ9sqzn1oBloAIGmupgpsePnKhcuXhG3s07MOyA5kPBFryD4FMYPEl5YTTGrmx5GfdKq+wtYg1WE2kENnSZBM/BXWzLZf/ACO/+kckODaFx5OaTC2Vsum6s132uUkAACNF20aXcuqik0TOYkjn4qy7PUvrXO6H3wnNpYbNVd1YrVBPGv7FcqkwdhZs1Qui7QmvobgLkkybQQIPFpGoVphaGWeoakNIkX4A8FZnwyeOPEpjNcm2V+VvI/6lygf4Gz7z/X+i5YOBbzZqCUkrihXeMRxKewYl2sJglS9mMBdfnopJ1Fgj+xJ2fhSalUaEBoaZvAEg9RJU36Huucb5YA8yf15ocE2DVD7Q/djllA3T5aLqjoDhm4NtwIg3WDE3bNMitdrfqotd28NfZM+vDqn3m5hRKrt4QPs+t1oyMSJFIAfe7Sy4H2BI06fkioPHfuznVtPK4QYGZ8foohAqWucsEHnI9/Xio9INFcxvAskt5EPOnroqGWIscCd55cA10yB9lzco4foiU3gacsfmbYZwWjhM3HRDh3QXycwIaQ7kYIHopOzyYcC7ezHK+0Xix/WqrboZIhVaUtDiYgAh0TrAg9LpaVGzmOgOv4QeLf1ZTWMIoPAguIII4GCRLT5ap2rhGua132c4hw1ZIPuSTipkVxM1RqVDWNOppcgW0BsrPEjIA/LmymcumbpPXTzTG0Hd1iWvqAAFkZho6D00Olkm0NqUnAAEGCDEHQeSzzx1OktDRla2ObK2j9J3+6FPK4tA6Ezc8SNPJX0QFnNk7SYAQZEuJAyk6nnC0BqSBC0eKmpPVEypLV2DSbLiSNVUbfdkqtYPtMPz+BUvE7UbSdvNcf4RPxVXtXFuxFRr6dN8NEXgGb8J6rJLG/mt9DXrRWtdDacfcP5rPbKcPp51nPU5R7B06LRYmm5uQBhnQDM3TioGD2I5tV9UxLiSJIGWbcOi2QlFJ7EyKTapFhTEsZ/E78llO2JAriwO43ieYWrpUXBpgNkaDNpe8Kj2zsepXqZ2uYBlA3pmQegQwyipdkzJygRuxLh3tYhoEAG033itDhIyj/yE/wC5VOwdkmi55NRpLuEGwnW/irZuDN4eNPuo5pwbb/oGCMlFJoutgU4zfrgplSnNb+U/mo/Zumcpkg34CFPe3f1+yU+KS0gz9gkrgEM2XBy6kqowRIm6uUvu1yw/EjTyYhSLiklaykQlWewaUknkR75VWVddmaM94ZiMsec3S5f0ZIfsTsPhpaQTM1HnU6AxI96iY9ha5zXm4Ajwj+qmYZm40GxMmecuMEKHi3g580k5tfADTqufidGlorDqVFdd44Q234rqUz2iHcYE/l5oa7IeAQRuG/D2hwCvyz2SEdEdt6rQLHKb8CMwk+HTgo9P/rjLZ3dOnWDcXnl1VnTYO8GefYflI+9LY8CmGtBxDQ4R9U8A8zLP1CzOf+B+IzRpQ5+QQe7bmBOtzpyPuTmEpiKgad2WgzqDF/y0UuqxpeGgZXd2cx4O3hccSOiewFJvevlt8rSRMB3tC/TrwSOehkiNhqYNNzC7dzOAfy4iR5/NSWu+qYQYIyuPJ+Qj32PghwtNuaoAIAqXadbtH66qVUYwUHMAzNGcAjUQTCXlslDmJwrHOp2lji9jmkXBc3MD4S3hzss1trYz6LnH2qcAh3EAnR3LTVX+Jr7tGpMEOpEO4EEgEHyKvmPa6plIkOY5rmG4MXt6n+6D/LsrcnB2edYGkXEQXHwBV8BAhXWF2aMLVdUYM1OQAOLARoekquxrw55cBEkmE/jNqTQ05Ke10Um0sEXuEZv5VAo0crnWdp4aeC1uBxfdtccoJIIum8LhRUbp9k38liz5vzo044tRtmKxDWurUjfeEjqIn4pcU5klgIL7nKSZA5x6K0bggKuCEa0T/tTuP7P0mPqV2znykATYTAJjwCPyRtWTtaKKnULWSWxm06QJ+Cg0qLGTUqOyg+fXRWuOp7jI5/m0rO9qwcjVfB2/7Elom4RrHPzUiHg7sg6G2oI6KVhar4MtHtZCLagqh7DMIxAvYgyOekLa4OkO7qmLjFH3uUzS4ukDHG9k7YNMhhkRdTH+0f4VIwNIFsI69LdJ5BHDktx/smSNWVU2QyulDK7cno5yJK5IuWey4aKRcUJK0FJxV92WYCKpOoAIPLXVZ8lS8FWc1tTK6JafA2QyxvGwR/Y1OBwgcxofwYDr0196qAz2gYu50HnHxUmhtEOOQyCLW4Wj0TVGq3KWuuczo5He1HULmK0jWk7INCnvPBuJAv8AHkhrUXNqQ67cljyBI9r5p2hUa1zg6bvFzygWKfkMrjMZaaY14b2junVTLJ8mNDoYFB3eNm7clSCf5bf1UfFUor05G6WPH+3j5aqwe8U6jST9UWvgG5bp/psEGOIZUo1DdhFRvhLZkdLKi9jWAKcVGB/slrgD0Bab9dLqUyke9APFhg+Dh77qLWqtbUpSZYS4TrlkCJ6Kzr1Gsq0pjKWvbPXdI8uqDTDJjbsL9a7QOysIPA+0I9w8EGEpkueMu8HTl4EFoJ8lPECsJIyupwD1DuPrqipsHevBOoa5p4zcEH004qFXMpcRRJw7oEw1wjkWEwR6BWLZJpOGmYEO5Zm6H1TuDEuqMJGbM7wc1wBt63HBNYJwdhxHtMEOb1pmD/tChHItMPiIqEEe0wSOBg6+hVXtDAADNTuMxBby42+SmVXCWPB3ZIPMZm298KP38VWidXAg8DuuF1bCTeiuMadoHYWHpOBNQjwKZxuIp4cOLTmG8GgakmwA9Uxt/BzTdUpHK4TnbzAOoHOLqn2ZUz743gzMB1cRvPvoRMR1KxZYb6NMfyt8u/Qw2nU73B54LchbmFtWzlcPjxUSvt+o+oaBY2CKlx7W4LKRisW1pZcmnlyxEwOBF7CfRVlDBZa7Hl1i1+SYkl40cZ1HvTLGntlnWhcS76pmuv8A8uVF2iZLG+C0+KwpbTaDYAzeLmDpfqsxtvEAkMgiARNrxCsx9ok+hnsVTP0pg52W3w1GG1xyxR/3hZLsTSBxGafYEwNTcBbk0AG1Tvb9Q1IgWuDGvRJ5P7Ewp0afYOGpwS8jwPXioO0mgd6AQQNCon0rcBE3hC50tqmePwUwdxVexJwabk2U8oQUOZDmuvQNaOemTZXJnOuVFFtgFyEuWRPbCn92p+IJs9smfdf6tWnRm5mxLkRecpDb+nNYtnbFh4O/EE5T7XsEy1x/nATuUaFUtmyqYh5uAQfEackP0ghsFp52cLHoslS7eUmzNKf5/wA11Tt4yP8ApDl7X9FQ1B+v8FyyNezUiu68tmeo1hNsxrw7eaSIy+03Sbgysl/ntv7Mep+SE9uv+0Pf8ks8cGSOZr2a9m0H5wMriwNcAC5kiRp4Js42qH09wmm1ziGFzbS0zHTosme3x/Yj3/Jd/n11j3bfQqp4F6LPnXtmt+m1A9n1ZyyYBc0xY6eqkfT6+dn1ctlxALwYkXAMaXFlif8AmBUkHu2+9Of8xqsg92y3Q8fNVywuukN88Ps3NHH4gVB9WCA1wAL9AdQDGmqKnjq4e6WAjJlvU3gJkXy8LrCn/iVWmcrZiPZ/qg/5k4qZAb+H+qT4JfSJ88P5NwzaFeXy0ZpEOFTeBA1nLrogwuOxAYd1uYl5kPNw4yQRlWJZ/wAQcVJIAvyaEre32NAgAxw3B8k3/Hl9L/0Dzw/1G/G06+7DQ32cwzOIJbF4y9Ejtokuki17S6x6WWDHb3aH73kxvxCbf2z2iTbPz9hvyVkMLT6FeeP2ehU8dWeHNptzuN4k6RBnduqXEd8x5balIAqjMSOcgZbH5qg2f2y2lTOZszHFrfkmsX2k2hUcXknMejfDkq5YJPSQVnSZd4x7nObvti9gDE8ZumK7KhEGoDxHGPCXLOu2njifDS4XfTMceI/E1FeNL+AvyI/TNTi8Q6pSY2pvFpBzC0xpNyqKvQioH5rCbHr/AHUQvx5HtNj+JNuoY06vpeZn4Ix8avYJeQ3/ANS+w9Zrs8AtcckObFg14JBjnC0NbarHa94PT5rAtweMBtVpjqMw+CcGCxh//QPVyEvEg/YY+VNej07ZVNtVu7U0jWB+ZXV8axjXMOYuJ1At+a86w2xsW4waxLeIuLeqWpsWoDu16o/mn80uPxoxkthl5E2ujW/SB+gU27FNHH81kHbGrcK7/UfFScFhnUwQ7NUceJI9wXTiuTpmKU2jVfTmcz6Llm8x/Zn3LlZ8OP7E+af0VQ7IN++Uv+UGfePoPktUkVfBDUZlvZKn94/ryTreydLmf15LQowo0kSigHZSjzPqU/h+ylFwPtW/eKukWH0PildfQyiiif2dw4JEE/zO+aX/AC/h/u+93zVlV9ooCrI19FciEdg4f7jfSUB2Fh/uN9G/JWISFW0voRtlf/gFDl6BvyXHYVLhmHhHyVi5cEyjH6FsrzsOjxNT8RSO2DR4GoP/AGP+atChcjwiS2VX+XaP3qv43fNLT2DTBBD6v4yrEpRokeNDJiMw1OC14zjrr5HVczBUh7PeM6Ne7L6OkJQiCDxosjK3RoOzv0QEjEtc7k60DyACa2vQwxe7uSABcZp5cLFVjUzV0PmufPH+XZpU6dUdUpC27PhlKj1GD7o9Auw3tBTavslFPdDUqsrywfdHogLRyCeKEpgDTPD0F/JPN4wXa8h77pG6qZQ+KqySoeCJuyqlUCWuqwInK2R5y4KPiqri4zOv7NvwK0ewfZd/CqPaHHyWbFK5luSNRK1z+nuj4pO86FK5AF00YWFPilSLlC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1690688"/>
            <a:ext cx="347662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94006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91315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Brady Bunch Remastered" pitchFamily="34" charset="0"/>
              </a:rPr>
              <a:t>Qu’est-ce qu’on fait quand…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0375" y="5132882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itchFamily="34" charset="0"/>
              </a:rPr>
              <a:t>Il fait mauvais ?</a:t>
            </a:r>
            <a:endParaRPr lang="fr-FR" sz="8000" dirty="0">
              <a:latin typeface="Brady Bunch Remastered" pitchFamily="34" charset="0"/>
            </a:endParaRPr>
          </a:p>
        </p:txBody>
      </p:sp>
      <p:sp>
        <p:nvSpPr>
          <p:cNvPr id="2" name="AutoShape 4" descr="data:image/jpeg;base64,/9j/4AAQSkZJRgABAQAAAQABAAD/2wCEAAkGBxQTEhQUEhQVFRUXFBUVFxUWFxUYFhYUFBQXFhUWFRUYHCggGholHBUVITEhJSkrLi4uFx8zODMsNygtLisBCgoKDg0OGxAQGiwkICQsLCwsLCwsLCwsLCwsLCwsLCwsLCwsLCwsLCwsLCwsLCwsLCwsLCwsLCwsLCwsLCwsLP/AABEIAMkA8QMBIgACEQEDEQH/xAAbAAABBQEBAAAAAAAAAAAAAAACAQMEBQYAB//EAEMQAAEDAgMFBQQHBgQHAQAAAAEAAhEDIQQSMQUiQVFhBhNxgZEyocHRFCNCUpKx8FNicoLh8RUWorIHFzNjc4PCRP/EABoBAAIDAQEAAAAAAAAAAAAAAAECAAMEBQb/xAAoEQACAgICAgICAgIDAAAAAAAAAQIRAyESMQRBE1EiMmFxsfAUQqH/2gAMAwEAAhEDEQA/APTSUkrly0inSklKkKhBCVy5cigArilSQiQRIUsJERRCUkpSkhEAkpCUqQqEEJSEpUiIBCUJcgqFBEqBoPOEhqJpwhMZ0aJRK70IsyguKdpORoDJBKQlIClKABCUBKUoX8USCEpCVxKbdURJQcoHlB3iQuCYVnd4uQZQuRIamF0IkkLIaAF0IiEkKEBSQiXQoQFclXQoQBIiXQmsAEJIREJCFLFoEhJCKEiJAUiIhJCIKG3BBCeIQwiQiVGph4UyoEw6kmRCLmhIKqdqYcoG0k3YGSKJTxTdEQqZ3aug2rUpvOQscRJuDBAt1VcpKPYyi30XZTNR+7PRZzH9r6Ra7uw8mCAQIg85Kz2G7TVaTe7lriSYLyZaOUDVVvyMadWWLx5tXRusXi2U25qjg1o4koyZ0Xmm19qVMQw53tgTAADQMwuk2R25qPxNBtUtpU2NyPMTmsN7pMNHRNjzxmwZMTgj0XE1WsGZ7mtGkkwJUHD7boOqCm2pLjMCDBjqVE7V7RoGllFRjny17Q0gmJ1kaCJWM2eQ7GUS50NzCb2gdfGLoSztTUUSOJOHI9RzfqFyO3NctHJlFIvPpem76J0VxooOHxYDQNU/lDoIWdovRMhdCQO6okoQYQwjSFQAMLoSrlCApEULioQBIQiSIkAhIQjSIoFAwkIRFIjYKBIQuCNIQjZCPlXZU8QhIRsA3lWI7Q7drUqlVuYDIbBoFwYiSbnVbqF5N20w5+k12hxJJDhNzBDTc8gqPIbpUy/BVu0bDsbtSpiMMH1RfM5od94A2J/Jefbbxv1z3E77nmco5WMjyT+D25Ww+H7hrx7ROZoggO1aDy6qlFIuk80JxWSKthjJwbpdhVsaTwnq92h6ABMVMWSSSRczAb6RN059DT7dnmJhKseJdhcskhiiZMlziTaCeHgq7aGCLCHNu0+uunkrOphYuVIqMz0i7lfz0d8SnuCeuhOM2tlV2fqsZVcS0uJY4NHAOMGT5A6LVbGa1+JoZw07wMcQeAM/qyyuEf8AWgggAAwOttfQrS7HJ7+id0Go9rpn2fD1S5FWRBxu4M9X7kdPcuTkDkVy1WZyuFVO08QRoVAzp6U0qQ8FZOZi73V3hsSHacllcyvNmndkcNUk4qiXstVyhtxw0NipQcqRjiuTDawLo5J9ENCJCllIoChISIoXKEASIkiIASkSPdHCUDaqJByEhQOrAcUgqgo0AJCUspCoQReUdo8Q1+LrOmSZDSPutaGj3x6heh9osWWUXR7TjkHnr7gVksBQDHFxZOZoA5nWLDxnyWDzfI4NRN3iePzuRmKWAmLdfVWVLZe7ytxsrPG5KViJd93j4u5BVeKw1SqWlzw1vIA5QYtxnkASue/KlPp0jpLxY41b2dh8FxgOGktIdHiFNpYJrrAieR1VfR2dF2POjxmFhZ1yOXipmJdVY0Eb9PdBzideuvmq55ZN9lkMMa2h5mxWDN3gkRAgAmSb+FpUN2yQyiQbA5wOlrfkptGhVzNc0PaRpN23HIqL2gdiaoaHOZH/AGmnNMam5Qx525KPIGTAlG+J55hCe+aBrJstO5ji052+BGrePwTbuzeXK/eDwZAcCJ9VYU6kteDZ17HU24LsSyKbTTOMsTgmmVv+L4j9vUSKshy5a+RmpHr1PUJ1xugohEU2R7LsUaQ6GypGI2t3THBozPa0mPsiBMuPwTAG6TpH6sqjbVQNoPGpyERwBIiSeJSSnoix2Wey9qGqKZqAMe5odb2Xfwz7wtMcSAF5/VxAZTLMp3RbmwgWIV3s/amdkONx9rmL68ipyTQvCmWdHEw8lTDjCqVj7qfTrhMkiSVE6jiCdU/3wVabXBQitzU4iFsHJS4KldiuEpRiuqnAFluXhA9VRrFKMQRxU4Esnl8alAareSgufKaLyEyiLZPe9pSNaVAzlS8JX5qVQUyUClcYEmw58B4lEmq9EPaWuEgj+yrbdaGSV7MJtbbLsVU7sZKVOm8nOXSXWy8LazopLTkAFLO42BqZXEx+5aGqD39QOqNzPzMOWzWxY3jyTzqzi3Wo42mXka2EhotK8x5U55Z3I9L42KOKCoL6CzV5AfeS5zZvwIzJ1jqLQ0F1MkAC8usIvAAvbVQadMmIbTALXe0ZOb7Mz5oH1HUmOe8hrW6kBsm8ANhU8X0X67LMV6RHsucebKccCNb2hNVXh0A03eDnwQB0CptlbVOJc5ozMy3gmQ5s5T4GYsp1Gg1rwMsugjMSeNzA5fJF4nF0yRkmrXQjsSSIbTYP4nF2nSUy3GPNi5oAvlptIIhSqIZJkE3bZrSSQXgEGBYRK7ENi9Nrmb1YbwiWiq6AL8LDpCaMU/Qrn+XEpa2IzkO3hYHe68Ew+qCDmEjmFLcQX3kyGzckwdIHAxCgVIDTHOPGCV08WqSOXm23ZH+q/e9FyZ748nfhXLZxkY+UT1HQIQlchBWp7Yq0iXRqwx4iZAvyj+6pNv0xkjQFzBHHUTPkrak/9eCh7SZmyQJh2Y3uYFgTyVc0yyDRX4kXMnjAPiRb9eSsNn0bT6qI5wJs2xc2Re15t8lYYH2fyVeNjzWhx4spzacgEclETmGxgacrha9/u6e660RlTKJxtDjcw0ROceKN1AzI01/qhDgLOc2TwJElW8kZuOyLUTXeKdi3NYwvd7IEki9lBwu0sJUMd80Hk45T/qR+RLsHB+g21lIoVeartt7YpYeo1hpuc0sDg9pEEHlziEeyNqUcQ7LSLs0EwRwGtxIS/LBuguEkXYwwIkFEMKUNKWmCqbtzVqNosfSe5pFSCBxkGNLyISzlxVjxjei/GGCVtGF592b7TYt9enRc4ODnEEvbcAAkxEHQdV6A4X1SwnyQGqD7yJlUzO12EzZTVDDJALwWgkcirGu/KMziA21zYSTAv4leNduaM4lzGiCazgBHNLkk49FkEmbBr3EOcTJLjF59rXxN/epWFqQP+rSbLma3das7qNFA2Zgn5cpJPscDwAB4cxK0mDYxjBOWdyTabVnOM+RXm5v83Z6CSfxxSM2wb+Yu4m3G1j5XTe3nD6M8ze1+HtjVS34D67PAyiQDLdCZnQotosp1aLqQMF0CQCYMzpZJpSTL98GjOdmXfXOvO46wEfab+U+9W5rRUbuHM7NeRaP7pzYmz2UXuILnkjL7LRG9NpPRWeIwDQc5cRxglo9wCbLOMpt7ExRkoJDWzsO93eQ7IPq9ADP1oi50jVJtjCloJL3OPeV7mLHvXXsBrqhp7ULZaNCOFzrI96CrtA1CczSW5nGC0auJJPjcpVftAcPz5WUezmuD2yYccom1r8OdoTW0mwHgmTmMkCJ46Kw2pWccpa0MgzIy3PCQqjG1nus4QTqRbjyXSwNNpnO8iNNoi/RR99/+n5LlK7jx/XkuXR+ZGD4TflCFxKSVbY1BB0Ialx+uXJISladVH0RLZADyajZADswIHAjKbq0w85b2M6eSqyN9ubm4zxkDn56q2Y2GgEz18llx9mnIEE1iTBbHW/jCdTeL4eBt6XVsnRXFWZ3HuxAJNCo5pAnJMtdc6TYG2igbWzVaVB9Z01XNfJECAHWBHPX1V/jacPA/cBB6Zjr4ql2tsnvS4glrxBtYOGUW8eqSM00LPHTsi7EqOpNrOe9xbkLGMLjlL37hkaWBlVeLosc4QQCSBE8/BTW7PPdd2Mx3iXTrPKwsbLsPscMcDk0MiZ18yklmj7YFifonbf2tRmixu6KdLLBH5Dlqk7NbebhzVqMbmkBt7ab1ky/ZmZxc4C9hOW3mnaez93IIudRr7gkfk41uxlgk/RoWf8RqGWTSrPd+6Gtb6mSqXtN2pqVGFgpyHPD23uwAez1umDs0fe08fiibggfacXHhYfBLLzIX2NHxZFLga9c1mmA25JgiYy9DK2OxMdiBTrObUgizSQHOkC93A2VaMOwG0z71odmUA2iQBYyb9UcXkLJLQX4/FbMi7a+Kq5hiMS57bENIhuYaGFW7O2VmrCo6rlLXB29xvwK0hwoJJySJ6R70VOjLg0w0a2aXHLxNlkyeV2kjRi8dJpscxeJBgueDfk6ExU2q0W8NGn3Sn8Y2iMrWe1xzNgRBy68SoeEweZ9RxcwAGAHEhuuixRin2dGUq6HHYkwM+a5IhpHLoFIwpmwYQOZc78kbWtY4y+ncCMocT1UgVG6udF+GYn0AQyd6Gx1WyJUDxo1njfmBxUNwrOdu5QdYMacIVhicdQHtl0E2jdMgzO8q/FbQoh7XUs4lxzEuzWN9Eca1sXJJctDGMqVWgGo43sAIvx4qXg8E9+hOmY9B4pp2M7zIHFphxiI5EApXbWAlsAmYkB26bGBBHJM4uroVTXKrC2ngjTLATrwPxTNZ263RwPKPijwje/qvdly5W5oiBINrEnmUzSGVsOBG8eB0JPJO8bjFMzTnykwvoNb9k/8AD/RcrL/GqnN/4f6LlLKvy+i4JXLihXoDFQpS0z+SEoqAuo+gLsisB7zwY6R0Jb8tFZtbpGl7KLhaU1XTq1rRPB0ucfhqp5F72MX6dFkxPbNE1obAvzTeJu5vHW/pZHx5fr3pjEnebwEHyuL+CsyMEENPg1CIncGYX1zH2efxUKsPrXiZnJBEWlsRf9c09mPeC8bkNJ4wePqupma1QRBhhIOh9oEg8FmTpljVkXE4aS6LODjYaOE6eKg7Oe6p3mZpZldAHEiJlXGGYC90SGiobnVulz+rKIaWYW1AJzTZwEkh0eHySZMcZ7XZIycX/BVdoKrqDG5dXOAvJ8bKzZRaAJjQcviVHxgBIDmMJGgffhq2fzT9O7ZDYI4EAe+FkkqVFqdsp8JiS7FvaXHI1u7plnorTFVBkdlNwLRMz0SE1J1kdWlvoSBKerAxAkT13vITHqVJSjokb2VXZVrm0oqBwdmJuD8Vs6I+rAHJZvDUX5gDccnRmHvIWnpNhoH9lq8aSc2yuaaikUZOXdLfeFCxpJdLTTAykGXEn0Cs34ZwqOgiDzGngUxW2U0Mc4weZdJd4NvAHksOSUVNo0RbpFO+m65D2kwN0C2hLfy96Gm6qZ72GtAncN54TCOjRAZTyjeyET5qDhNq565okPmXgkndOUEyrIwbTpDyyJNWS6eRzZa58mMpvw1HRFWoMaJe9wH7zoHvR0YbTpnq73rJ9sqzn1oBloAIGmupgpsePnKhcuXhG3s07MOyA5kPBFryD4FMYPEl5YTTGrmx5GfdKq+wtYg1WE2kENnSZBM/BXWzLZf/ACO/+kckODaFx5OaTC2Vsum6s132uUkAACNF20aXcuqik0TOYkjn4qy7PUvrXO6H3wnNpYbNVd1YrVBPGv7FcqkwdhZs1Qui7QmvobgLkkybQQIPFpGoVphaGWeoakNIkX4A8FZnwyeOPEpjNcm2V+VvI/6lygf4Gz7z/X+i5YOBbzZqCUkrihXeMRxKewYl2sJglS9mMBdfnopJ1Fgj+xJ2fhSalUaEBoaZvAEg9RJU36Huucb5YA8yf15ocE2DVD7Q/djllA3T5aLqjoDhm4NtwIg3WDE3bNMitdrfqotd28NfZM+vDqn3m5hRKrt4QPs+t1oyMSJFIAfe7Sy4H2BI06fkioPHfuznVtPK4QYGZ8foohAqWucsEHnI9/Xio9INFcxvAskt5EPOnroqGWIscCd55cA10yB9lzco4foiU3gacsfmbYZwWjhM3HRDh3QXycwIaQ7kYIHopOzyYcC7ezHK+0Xix/WqrboZIhVaUtDiYgAh0TrAg9LpaVGzmOgOv4QeLf1ZTWMIoPAguIII4GCRLT5ap2rhGua132c4hw1ZIPuSTipkVxM1RqVDWNOppcgW0BsrPEjIA/LmymcumbpPXTzTG0Hd1iWvqAAFkZho6D00Olkm0NqUnAAEGCDEHQeSzzx1OktDRla2ObK2j9J3+6FPK4tA6Ezc8SNPJX0QFnNk7SYAQZEuJAyk6nnC0BqSBC0eKmpPVEypLV2DSbLiSNVUbfdkqtYPtMPz+BUvE7UbSdvNcf4RPxVXtXFuxFRr6dN8NEXgGb8J6rJLG/mt9DXrRWtdDacfcP5rPbKcPp51nPU5R7B06LRYmm5uQBhnQDM3TioGD2I5tV9UxLiSJIGWbcOi2QlFJ7EyKTapFhTEsZ/E78llO2JAriwO43ieYWrpUXBpgNkaDNpe8Kj2zsepXqZ2uYBlA3pmQegQwyipdkzJygRuxLh3tYhoEAG033itDhIyj/yE/wC5VOwdkmi55NRpLuEGwnW/irZuDN4eNPuo5pwbb/oGCMlFJoutgU4zfrgplSnNb+U/mo/Zumcpkg34CFPe3f1+yU+KS0gz9gkrgEM2XBy6kqowRIm6uUvu1yw/EjTyYhSLiklaykQlWewaUknkR75VWVddmaM94ZiMsec3S5f0ZIfsTsPhpaQTM1HnU6AxI96iY9ha5zXm4Ajwj+qmYZm40GxMmecuMEKHi3g580k5tfADTqufidGlorDqVFdd44Q234rqUz2iHcYE/l5oa7IeAQRuG/D2hwCvyz2SEdEdt6rQLHKb8CMwk+HTgo9P/rjLZ3dOnWDcXnl1VnTYO8GefYflI+9LY8CmGtBxDQ4R9U8A8zLP1CzOf+B+IzRpQ5+QQe7bmBOtzpyPuTmEpiKgad2WgzqDF/y0UuqxpeGgZXd2cx4O3hccSOiewFJvevlt8rSRMB3tC/TrwSOehkiNhqYNNzC7dzOAfy4iR5/NSWu+qYQYIyuPJ+Qj32PghwtNuaoAIAqXadbtH66qVUYwUHMAzNGcAjUQTCXlslDmJwrHOp2lji9jmkXBc3MD4S3hzss1trYz6LnH2qcAh3EAnR3LTVX+Jr7tGpMEOpEO4EEgEHyKvmPa6plIkOY5rmG4MXt6n+6D/LsrcnB2edYGkXEQXHwBV8BAhXWF2aMLVdUYM1OQAOLARoekquxrw55cBEkmE/jNqTQ05Ke10Um0sEXuEZv5VAo0crnWdp4aeC1uBxfdtccoJIIum8LhRUbp9k38liz5vzo044tRtmKxDWurUjfeEjqIn4pcU5klgIL7nKSZA5x6K0bggKuCEa0T/tTuP7P0mPqV2znykATYTAJjwCPyRtWTtaKKnULWSWxm06QJ+Cg0qLGTUqOyg+fXRWuOp7jI5/m0rO9qwcjVfB2/7Elom4RrHPzUiHg7sg6G2oI6KVhar4MtHtZCLagqh7DMIxAvYgyOekLa4OkO7qmLjFH3uUzS4ukDHG9k7YNMhhkRdTH+0f4VIwNIFsI69LdJ5BHDktx/smSNWVU2QyulDK7cno5yJK5IuWey4aKRcUJK0FJxV92WYCKpOoAIPLXVZ8lS8FWc1tTK6JafA2QyxvGwR/Y1OBwgcxofwYDr0196qAz2gYu50HnHxUmhtEOOQyCLW4Wj0TVGq3KWuuczo5He1HULmK0jWk7INCnvPBuJAv8AHkhrUXNqQ67cljyBI9r5p2hUa1zg6bvFzygWKfkMrjMZaaY14b2junVTLJ8mNDoYFB3eNm7clSCf5bf1UfFUor05G6WPH+3j5aqwe8U6jST9UWvgG5bp/psEGOIZUo1DdhFRvhLZkdLKi9jWAKcVGB/slrgD0Bab9dLqUyke9APFhg+Dh77qLWqtbUpSZYS4TrlkCJ6Kzr1Gsq0pjKWvbPXdI8uqDTDJjbsL9a7QOysIPA+0I9w8EGEpkueMu8HTl4EFoJ8lPECsJIyupwD1DuPrqipsHevBOoa5p4zcEH004qFXMpcRRJw7oEw1wjkWEwR6BWLZJpOGmYEO5Zm6H1TuDEuqMJGbM7wc1wBt63HBNYJwdhxHtMEOb1pmD/tChHItMPiIqEEe0wSOBg6+hVXtDAADNTuMxBby42+SmVXCWPB3ZIPMZm298KP38VWidXAg8DuuF1bCTeiuMadoHYWHpOBNQjwKZxuIp4cOLTmG8GgakmwA9Uxt/BzTdUpHK4TnbzAOoHOLqn2ZUz743gzMB1cRvPvoRMR1KxZYb6NMfyt8u/Qw2nU73B54LchbmFtWzlcPjxUSvt+o+oaBY2CKlx7W4LKRisW1pZcmnlyxEwOBF7CfRVlDBZa7Hl1i1+SYkl40cZ1HvTLGntlnWhcS76pmuv8A8uVF2iZLG+C0+KwpbTaDYAzeLmDpfqsxtvEAkMgiARNrxCsx9ok+hnsVTP0pg52W3w1GG1xyxR/3hZLsTSBxGafYEwNTcBbk0AG1Tvb9Q1IgWuDGvRJ5P7Ewp0afYOGpwS8jwPXioO0mgd6AQQNCon0rcBE3hC50tqmePwUwdxVexJwabk2U8oQUOZDmuvQNaOemTZXJnOuVFFtgFyEuWRPbCn92p+IJs9smfdf6tWnRm5mxLkRecpDb+nNYtnbFh4O/EE5T7XsEy1x/nATuUaFUtmyqYh5uAQfEackP0ghsFp52cLHoslS7eUmzNKf5/wA11Tt4yP8ApDl7X9FQ1B+v8FyyNezUiu68tmeo1hNsxrw7eaSIy+03Sbgysl/ntv7Mep+SE9uv+0Pf8ks8cGSOZr2a9m0H5wMriwNcAC5kiRp4Js42qH09wmm1ziGFzbS0zHTosme3x/Yj3/Jd/n11j3bfQqp4F6LPnXtmt+m1A9n1ZyyYBc0xY6eqkfT6+dn1ctlxALwYkXAMaXFlif8AmBUkHu2+9Of8xqsg92y3Q8fNVywuukN88Ps3NHH4gVB9WCA1wAL9AdQDGmqKnjq4e6WAjJlvU3gJkXy8LrCn/iVWmcrZiPZ/qg/5k4qZAb+H+qT4JfSJ88P5NwzaFeXy0ZpEOFTeBA1nLrogwuOxAYd1uYl5kPNw4yQRlWJZ/wAQcVJIAvyaEre32NAgAxw3B8k3/Hl9L/0Dzw/1G/G06+7DQ32cwzOIJbF4y9Ejtokuki17S6x6WWDHb3aH73kxvxCbf2z2iTbPz9hvyVkMLT6FeeP2ehU8dWeHNptzuN4k6RBnduqXEd8x5balIAqjMSOcgZbH5qg2f2y2lTOZszHFrfkmsX2k2hUcXknMejfDkq5YJPSQVnSZd4x7nObvti9gDE8ZumK7KhEGoDxHGPCXLOu2njifDS4XfTMceI/E1FeNL+AvyI/TNTi8Q6pSY2pvFpBzC0xpNyqKvQioH5rCbHr/AHUQvx5HtNj+JNuoY06vpeZn4Ix8avYJeQ3/ANS+w9Zrs8AtcckObFg14JBjnC0NbarHa94PT5rAtweMBtVpjqMw+CcGCxh//QPVyEvEg/YY+VNej07ZVNtVu7U0jWB+ZXV8axjXMOYuJ1At+a86w2xsW4waxLeIuLeqWpsWoDu16o/mn80uPxoxkthl5E2ujW/SB+gU27FNHH81kHbGrcK7/UfFScFhnUwQ7NUceJI9wXTiuTpmKU2jVfTmcz6Llm8x/Zn3LlZ8OP7E+af0VQ7IN++Uv+UGfePoPktUkVfBDUZlvZKn94/ryTreydLmf15LQowo0kSigHZSjzPqU/h+ylFwPtW/eKukWH0PildfQyiiif2dw4JEE/zO+aX/AC/h/u+93zVlV9ooCrI19FciEdg4f7jfSUB2Fh/uN9G/JWISFW0voRtlf/gFDl6BvyXHYVLhmHhHyVi5cEyjH6FsrzsOjxNT8RSO2DR4GoP/AGP+atChcjwiS2VX+XaP3qv43fNLT2DTBBD6v4yrEpRokeNDJiMw1OC14zjrr5HVczBUh7PeM6Ne7L6OkJQiCDxosjK3RoOzv0QEjEtc7k60DyACa2vQwxe7uSABcZp5cLFVjUzV0PmufPH+XZpU6dUdUpC27PhlKj1GD7o9Auw3tBTavslFPdDUqsrywfdHogLRyCeKEpgDTPD0F/JPN4wXa8h77pG6qZQ+KqySoeCJuyqlUCWuqwInK2R5y4KPiqri4zOv7NvwK0ewfZd/CqPaHHyWbFK5luSNRK1z+nuj4pO86FK5AF00YWFPilSLlC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4" b="13136"/>
          <a:stretch/>
        </p:blipFill>
        <p:spPr bwMode="auto">
          <a:xfrm>
            <a:off x="1262921" y="1532878"/>
            <a:ext cx="6400800" cy="383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321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91315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Brady Bunch Remastered" pitchFamily="34" charset="0"/>
              </a:rPr>
              <a:t>Qu’est-ce qu’on fait quand…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0375" y="48006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itchFamily="34" charset="0"/>
              </a:rPr>
              <a:t>Il fait beau ?</a:t>
            </a:r>
            <a:endParaRPr lang="fr-FR" sz="8000" dirty="0">
              <a:latin typeface="Brady Bunch Remastered" pitchFamily="34" charset="0"/>
            </a:endParaRPr>
          </a:p>
        </p:txBody>
      </p:sp>
      <p:sp>
        <p:nvSpPr>
          <p:cNvPr id="2" name="AutoShape 4" descr="data:image/jpeg;base64,/9j/4AAQSkZJRgABAQAAAQABAAD/2wCEAAkGBxQTEhQUEhQVFRUXFBUVFxUWFxUYFhYUFBQXFhUWFRUYHCggGholHBUVITEhJSkrLi4uFx8zODMsNygtLisBCgoKDg0OGxAQGiwkICQsLCwsLCwsLCwsLCwsLCwsLCwsLCwsLCwsLCwsLCwsLCwsLCwsLCwsLCwsLCwsLCwsLP/AABEIAMkA8QMBIgACEQEDEQH/xAAbAAABBQEBAAAAAAAAAAAAAAACAQMEBQYAB//EAEMQAAEDAgMFBQQHBgQHAQAAAAEAAhEDIQQSMQUiQVFhBhNxgZEyocHRFCNCUpKx8FNicoLh8RUWorIHFzNjc4PCRP/EABoBAAIDAQEAAAAAAAAAAAAAAAECAAMEBQb/xAAoEQACAgICAgICAgIDAAAAAAAAAQIRAyESMQRBE1EiMmFxsfAUQqH/2gAMAwEAAhEDEQA/APTSUkrly0inSklKkKhBCVy5cigArilSQiQRIUsJERRCUkpSkhEAkpCUqQqEEJSEpUiIBCUJcgqFBEqBoPOEhqJpwhMZ0aJRK70IsyguKdpORoDJBKQlIClKABCUBKUoX8USCEpCVxKbdURJQcoHlB3iQuCYVnd4uQZQuRIamF0IkkLIaAF0IiEkKEBSQiXQoQFclXQoQBIiXQmsAEJIREJCFLFoEhJCKEiJAUiIhJCIKG3BBCeIQwiQiVGph4UyoEw6kmRCLmhIKqdqYcoG0k3YGSKJTxTdEQqZ3aug2rUpvOQscRJuDBAt1VcpKPYyi30XZTNR+7PRZzH9r6Ra7uw8mCAQIg85Kz2G7TVaTe7lriSYLyZaOUDVVvyMadWWLx5tXRusXi2U25qjg1o4koyZ0Xmm19qVMQw53tgTAADQMwuk2R25qPxNBtUtpU2NyPMTmsN7pMNHRNjzxmwZMTgj0XE1WsGZ7mtGkkwJUHD7boOqCm2pLjMCDBjqVE7V7RoGllFRjny17Q0gmJ1kaCJWM2eQ7GUS50NzCb2gdfGLoSztTUUSOJOHI9RzfqFyO3NctHJlFIvPpem76J0VxooOHxYDQNU/lDoIWdovRMhdCQO6okoQYQwjSFQAMLoSrlCApEULioQBIQiSIkAhIQjSIoFAwkIRFIjYKBIQuCNIQjZCPlXZU8QhIRsA3lWI7Q7drUqlVuYDIbBoFwYiSbnVbqF5N20w5+k12hxJJDhNzBDTc8gqPIbpUy/BVu0bDsbtSpiMMH1RfM5od94A2J/Jefbbxv1z3E77nmco5WMjyT+D25Ww+H7hrx7ROZoggO1aDy6qlFIuk80JxWSKthjJwbpdhVsaTwnq92h6ABMVMWSSSRczAb6RN059DT7dnmJhKseJdhcskhiiZMlziTaCeHgq7aGCLCHNu0+uunkrOphYuVIqMz0i7lfz0d8SnuCeuhOM2tlV2fqsZVcS0uJY4NHAOMGT5A6LVbGa1+JoZw07wMcQeAM/qyyuEf8AWgggAAwOttfQrS7HJ7+id0Go9rpn2fD1S5FWRBxu4M9X7kdPcuTkDkVy1WZyuFVO08QRoVAzp6U0qQ8FZOZi73V3hsSHacllcyvNmndkcNUk4qiXstVyhtxw0NipQcqRjiuTDawLo5J9ENCJCllIoChISIoXKEASIkiIASkSPdHCUDaqJByEhQOrAcUgqgo0AJCUspCoQReUdo8Q1+LrOmSZDSPutaGj3x6heh9osWWUXR7TjkHnr7gVksBQDHFxZOZoA5nWLDxnyWDzfI4NRN3iePzuRmKWAmLdfVWVLZe7ytxsrPG5KViJd93j4u5BVeKw1SqWlzw1vIA5QYtxnkASue/KlPp0jpLxY41b2dh8FxgOGktIdHiFNpYJrrAieR1VfR2dF2POjxmFhZ1yOXipmJdVY0Eb9PdBzideuvmq55ZN9lkMMa2h5mxWDN3gkRAgAmSb+FpUN2yQyiQbA5wOlrfkptGhVzNc0PaRpN23HIqL2gdiaoaHOZH/AGmnNMam5Qx525KPIGTAlG+J55hCe+aBrJstO5ji052+BGrePwTbuzeXK/eDwZAcCJ9VYU6kteDZ17HU24LsSyKbTTOMsTgmmVv+L4j9vUSKshy5a+RmpHr1PUJ1xugohEU2R7LsUaQ6GypGI2t3THBozPa0mPsiBMuPwTAG6TpH6sqjbVQNoPGpyERwBIiSeJSSnoix2Wey9qGqKZqAMe5odb2Xfwz7wtMcSAF5/VxAZTLMp3RbmwgWIV3s/amdkONx9rmL68ipyTQvCmWdHEw8lTDjCqVj7qfTrhMkiSVE6jiCdU/3wVabXBQitzU4iFsHJS4KldiuEpRiuqnAFluXhA9VRrFKMQRxU4Esnl8alAareSgufKaLyEyiLZPe9pSNaVAzlS8JX5qVQUyUClcYEmw58B4lEmq9EPaWuEgj+yrbdaGSV7MJtbbLsVU7sZKVOm8nOXSXWy8LazopLTkAFLO42BqZXEx+5aGqD39QOqNzPzMOWzWxY3jyTzqzi3Wo42mXka2EhotK8x5U55Z3I9L42KOKCoL6CzV5AfeS5zZvwIzJ1jqLQ0F1MkAC8usIvAAvbVQadMmIbTALXe0ZOb7Mz5oH1HUmOe8hrW6kBsm8ANhU8X0X67LMV6RHsucebKccCNb2hNVXh0A03eDnwQB0CptlbVOJc5ozMy3gmQ5s5T4GYsp1Gg1rwMsugjMSeNzA5fJF4nF0yRkmrXQjsSSIbTYP4nF2nSUy3GPNi5oAvlptIIhSqIZJkE3bZrSSQXgEGBYRK7ENi9Nrmb1YbwiWiq6AL8LDpCaMU/Qrn+XEpa2IzkO3hYHe68Ew+qCDmEjmFLcQX3kyGzckwdIHAxCgVIDTHOPGCV08WqSOXm23ZH+q/e9FyZ748nfhXLZxkY+UT1HQIQlchBWp7Yq0iXRqwx4iZAvyj+6pNv0xkjQFzBHHUTPkrak/9eCh7SZmyQJh2Y3uYFgTyVc0yyDRX4kXMnjAPiRb9eSsNn0bT6qI5wJs2xc2Re15t8lYYH2fyVeNjzWhx4spzacgEclETmGxgacrha9/u6e660RlTKJxtDjcw0ROceKN1AzI01/qhDgLOc2TwJElW8kZuOyLUTXeKdi3NYwvd7IEki9lBwu0sJUMd80Hk45T/qR+RLsHB+g21lIoVeartt7YpYeo1hpuc0sDg9pEEHlziEeyNqUcQ7LSLs0EwRwGtxIS/LBuguEkXYwwIkFEMKUNKWmCqbtzVqNosfSe5pFSCBxkGNLyISzlxVjxjei/GGCVtGF592b7TYt9enRc4ODnEEvbcAAkxEHQdV6A4X1SwnyQGqD7yJlUzO12EzZTVDDJALwWgkcirGu/KMziA21zYSTAv4leNduaM4lzGiCazgBHNLkk49FkEmbBr3EOcTJLjF59rXxN/epWFqQP+rSbLma3das7qNFA2Zgn5cpJPscDwAB4cxK0mDYxjBOWdyTabVnOM+RXm5v83Z6CSfxxSM2wb+Yu4m3G1j5XTe3nD6M8ze1+HtjVS34D67PAyiQDLdCZnQotosp1aLqQMF0CQCYMzpZJpSTL98GjOdmXfXOvO46wEfab+U+9W5rRUbuHM7NeRaP7pzYmz2UXuILnkjL7LRG9NpPRWeIwDQc5cRxglo9wCbLOMpt7ExRkoJDWzsO93eQ7IPq9ADP1oi50jVJtjCloJL3OPeV7mLHvXXsBrqhp7ULZaNCOFzrI96CrtA1CczSW5nGC0auJJPjcpVftAcPz5WUezmuD2yYccom1r8OdoTW0mwHgmTmMkCJ46Kw2pWccpa0MgzIy3PCQqjG1nus4QTqRbjyXSwNNpnO8iNNoi/RR99/+n5LlK7jx/XkuXR+ZGD4TflCFxKSVbY1BB0Ialx+uXJISladVH0RLZADyajZADswIHAjKbq0w85b2M6eSqyN9ubm4zxkDn56q2Y2GgEz18llx9mnIEE1iTBbHW/jCdTeL4eBt6XVsnRXFWZ3HuxAJNCo5pAnJMtdc6TYG2igbWzVaVB9Z01XNfJECAHWBHPX1V/jacPA/cBB6Zjr4ql2tsnvS4glrxBtYOGUW8eqSM00LPHTsi7EqOpNrOe9xbkLGMLjlL37hkaWBlVeLosc4QQCSBE8/BTW7PPdd2Mx3iXTrPKwsbLsPscMcDk0MiZ18yklmj7YFifonbf2tRmixu6KdLLBH5Dlqk7NbebhzVqMbmkBt7ab1ky/ZmZxc4C9hOW3mnaez93IIudRr7gkfk41uxlgk/RoWf8RqGWTSrPd+6Gtb6mSqXtN2pqVGFgpyHPD23uwAez1umDs0fe08fiibggfacXHhYfBLLzIX2NHxZFLga9c1mmA25JgiYy9DK2OxMdiBTrObUgizSQHOkC93A2VaMOwG0z71odmUA2iQBYyb9UcXkLJLQX4/FbMi7a+Kq5hiMS57bENIhuYaGFW7O2VmrCo6rlLXB29xvwK0hwoJJySJ6R70VOjLg0w0a2aXHLxNlkyeV2kjRi8dJpscxeJBgueDfk6ExU2q0W8NGn3Sn8Y2iMrWe1xzNgRBy68SoeEweZ9RxcwAGAHEhuuixRin2dGUq6HHYkwM+a5IhpHLoFIwpmwYQOZc78kbWtY4y+ncCMocT1UgVG6udF+GYn0AQyd6Gx1WyJUDxo1njfmBxUNwrOdu5QdYMacIVhicdQHtl0E2jdMgzO8q/FbQoh7XUs4lxzEuzWN9Eca1sXJJctDGMqVWgGo43sAIvx4qXg8E9+hOmY9B4pp2M7zIHFphxiI5EApXbWAlsAmYkB26bGBBHJM4uroVTXKrC2ngjTLATrwPxTNZ263RwPKPijwje/qvdly5W5oiBINrEnmUzSGVsOBG8eB0JPJO8bjFMzTnykwvoNb9k/8AD/RcrL/GqnN/4f6LlLKvy+i4JXLihXoDFQpS0z+SEoqAuo+gLsisB7zwY6R0Jb8tFZtbpGl7KLhaU1XTq1rRPB0ucfhqp5F72MX6dFkxPbNE1obAvzTeJu5vHW/pZHx5fr3pjEnebwEHyuL+CsyMEENPg1CIncGYX1zH2efxUKsPrXiZnJBEWlsRf9c09mPeC8bkNJ4wePqupma1QRBhhIOh9oEg8FmTpljVkXE4aS6LODjYaOE6eKg7Oe6p3mZpZldAHEiJlXGGYC90SGiobnVulz+rKIaWYW1AJzTZwEkh0eHySZMcZ7XZIycX/BVdoKrqDG5dXOAvJ8bKzZRaAJjQcviVHxgBIDmMJGgffhq2fzT9O7ZDYI4EAe+FkkqVFqdsp8JiS7FvaXHI1u7plnorTFVBkdlNwLRMz0SE1J1kdWlvoSBKerAxAkT13vITHqVJSjokb2VXZVrm0oqBwdmJuD8Vs6I+rAHJZvDUX5gDccnRmHvIWnpNhoH9lq8aSc2yuaaikUZOXdLfeFCxpJdLTTAykGXEn0Cs34ZwqOgiDzGngUxW2U0Mc4weZdJd4NvAHksOSUVNo0RbpFO+m65D2kwN0C2hLfy96Gm6qZ72GtAncN54TCOjRAZTyjeyET5qDhNq565okPmXgkndOUEyrIwbTpDyyJNWS6eRzZa58mMpvw1HRFWoMaJe9wH7zoHvR0YbTpnq73rJ9sqzn1oBloAIGmupgpsePnKhcuXhG3s07MOyA5kPBFryD4FMYPEl5YTTGrmx5GfdKq+wtYg1WE2kENnSZBM/BXWzLZf/ACO/+kckODaFx5OaTC2Vsum6s132uUkAACNF20aXcuqik0TOYkjn4qy7PUvrXO6H3wnNpYbNVd1YrVBPGv7FcqkwdhZs1Qui7QmvobgLkkybQQIPFpGoVphaGWeoakNIkX4A8FZnwyeOPEpjNcm2V+VvI/6lygf4Gz7z/X+i5YOBbzZqCUkrihXeMRxKewYl2sJglS9mMBdfnopJ1Fgj+xJ2fhSalUaEBoaZvAEg9RJU36Huucb5YA8yf15ocE2DVD7Q/djllA3T5aLqjoDhm4NtwIg3WDE3bNMitdrfqotd28NfZM+vDqn3m5hRKrt4QPs+t1oyMSJFIAfe7Sy4H2BI06fkioPHfuznVtPK4QYGZ8foohAqWucsEHnI9/Xio9INFcxvAskt5EPOnroqGWIscCd55cA10yB9lzco4foiU3gacsfmbYZwWjhM3HRDh3QXycwIaQ7kYIHopOzyYcC7ezHK+0Xix/WqrboZIhVaUtDiYgAh0TrAg9LpaVGzmOgOv4QeLf1ZTWMIoPAguIII4GCRLT5ap2rhGua132c4hw1ZIPuSTipkVxM1RqVDWNOppcgW0BsrPEjIA/LmymcumbpPXTzTG0Hd1iWvqAAFkZho6D00Olkm0NqUnAAEGCDEHQeSzzx1OktDRla2ObK2j9J3+6FPK4tA6Ezc8SNPJX0QFnNk7SYAQZEuJAyk6nnC0BqSBC0eKmpPVEypLV2DSbLiSNVUbfdkqtYPtMPz+BUvE7UbSdvNcf4RPxVXtXFuxFRr6dN8NEXgGb8J6rJLG/mt9DXrRWtdDacfcP5rPbKcPp51nPU5R7B06LRYmm5uQBhnQDM3TioGD2I5tV9UxLiSJIGWbcOi2QlFJ7EyKTapFhTEsZ/E78llO2JAriwO43ieYWrpUXBpgNkaDNpe8Kj2zsepXqZ2uYBlA3pmQegQwyipdkzJygRuxLh3tYhoEAG033itDhIyj/yE/wC5VOwdkmi55NRpLuEGwnW/irZuDN4eNPuo5pwbb/oGCMlFJoutgU4zfrgplSnNb+U/mo/Zumcpkg34CFPe3f1+yU+KS0gz9gkrgEM2XBy6kqowRIm6uUvu1yw/EjTyYhSLiklaykQlWewaUknkR75VWVddmaM94ZiMsec3S5f0ZIfsTsPhpaQTM1HnU6AxI96iY9ha5zXm4Ajwj+qmYZm40GxMmecuMEKHi3g580k5tfADTqufidGlorDqVFdd44Q234rqUz2iHcYE/l5oa7IeAQRuG/D2hwCvyz2SEdEdt6rQLHKb8CMwk+HTgo9P/rjLZ3dOnWDcXnl1VnTYO8GefYflI+9LY8CmGtBxDQ4R9U8A8zLP1CzOf+B+IzRpQ5+QQe7bmBOtzpyPuTmEpiKgad2WgzqDF/y0UuqxpeGgZXd2cx4O3hccSOiewFJvevlt8rSRMB3tC/TrwSOehkiNhqYNNzC7dzOAfy4iR5/NSWu+qYQYIyuPJ+Qj32PghwtNuaoAIAqXadbtH66qVUYwUHMAzNGcAjUQTCXlslDmJwrHOp2lji9jmkXBc3MD4S3hzss1trYz6LnH2qcAh3EAnR3LTVX+Jr7tGpMEOpEO4EEgEHyKvmPa6plIkOY5rmG4MXt6n+6D/LsrcnB2edYGkXEQXHwBV8BAhXWF2aMLVdUYM1OQAOLARoekquxrw55cBEkmE/jNqTQ05Ke10Um0sEXuEZv5VAo0crnWdp4aeC1uBxfdtccoJIIum8LhRUbp9k38liz5vzo044tRtmKxDWurUjfeEjqIn4pcU5klgIL7nKSZA5x6K0bggKuCEa0T/tTuP7P0mPqV2znykATYTAJjwCPyRtWTtaKKnULWSWxm06QJ+Cg0qLGTUqOyg+fXRWuOp7jI5/m0rO9qwcjVfB2/7Elom4RrHPzUiHg7sg6G2oI6KVhar4MtHtZCLagqh7DMIxAvYgyOekLa4OkO7qmLjFH3uUzS4ukDHG9k7YNMhhkRdTH+0f4VIwNIFsI69LdJ5BHDktx/smSNWVU2QyulDK7cno5yJK5IuWey4aKRcUJK0FJxV92WYCKpOoAIPLXVZ8lS8FWc1tTK6JafA2QyxvGwR/Y1OBwgcxofwYDr0196qAz2gYu50HnHxUmhtEOOQyCLW4Wj0TVGq3KWuuczo5He1HULmK0jWk7INCnvPBuJAv8AHkhrUXNqQ67cljyBI9r5p2hUa1zg6bvFzygWKfkMrjMZaaY14b2junVTLJ8mNDoYFB3eNm7clSCf5bf1UfFUor05G6WPH+3j5aqwe8U6jST9UWvgG5bp/psEGOIZUo1DdhFRvhLZkdLKi9jWAKcVGB/slrgD0Bab9dLqUyke9APFhg+Dh77qLWqtbUpSZYS4TrlkCJ6Kzr1Gsq0pjKWvbPXdI8uqDTDJjbsL9a7QOysIPA+0I9w8EGEpkueMu8HTl4EFoJ8lPECsJIyupwD1DuPrqipsHevBOoa5p4zcEH004qFXMpcRRJw7oEw1wjkWEwR6BWLZJpOGmYEO5Zm6H1TuDEuqMJGbM7wc1wBt63HBNYJwdhxHtMEOb1pmD/tChHItMPiIqEEe0wSOBg6+hVXtDAADNTuMxBby42+SmVXCWPB3ZIPMZm298KP38VWidXAg8DuuF1bCTeiuMadoHYWHpOBNQjwKZxuIp4cOLTmG8GgakmwA9Uxt/BzTdUpHK4TnbzAOoHOLqn2ZUz743gzMB1cRvPvoRMR1KxZYb6NMfyt8u/Qw2nU73B54LchbmFtWzlcPjxUSvt+o+oaBY2CKlx7W4LKRisW1pZcmnlyxEwOBF7CfRVlDBZa7Hl1i1+SYkl40cZ1HvTLGntlnWhcS76pmuv8A8uVF2iZLG+C0+KwpbTaDYAzeLmDpfqsxtvEAkMgiARNrxCsx9ok+hnsVTP0pg52W3w1GG1xyxR/3hZLsTSBxGafYEwNTcBbk0AG1Tvb9Q1IgWuDGvRJ5P7Ewp0afYOGpwS8jwPXioO0mgd6AQQNCon0rcBE3hC50tqmePwUwdxVexJwabk2U8oQUOZDmuvQNaOemTZXJnOuVFFtgFyEuWRPbCn92p+IJs9smfdf6tWnRm5mxLkRecpDb+nNYtnbFh4O/EE5T7XsEy1x/nATuUaFUtmyqYh5uAQfEackP0ghsFp52cLHoslS7eUmzNKf5/wA11Tt4yP8ApDl7X9FQ1B+v8FyyNezUiu68tmeo1hNsxrw7eaSIy+03Sbgysl/ntv7Mep+SE9uv+0Pf8ks8cGSOZr2a9m0H5wMriwNcAC5kiRp4Js42qH09wmm1ziGFzbS0zHTosme3x/Yj3/Jd/n11j3bfQqp4F6LPnXtmt+m1A9n1ZyyYBc0xY6eqkfT6+dn1ctlxALwYkXAMaXFlif8AmBUkHu2+9Of8xqsg92y3Q8fNVywuukN88Ps3NHH4gVB9WCA1wAL9AdQDGmqKnjq4e6WAjJlvU3gJkXy8LrCn/iVWmcrZiPZ/qg/5k4qZAb+H+qT4JfSJ88P5NwzaFeXy0ZpEOFTeBA1nLrogwuOxAYd1uYl5kPNw4yQRlWJZ/wAQcVJIAvyaEre32NAgAxw3B8k3/Hl9L/0Dzw/1G/G06+7DQ32cwzOIJbF4y9Ejtokuki17S6x6WWDHb3aH73kxvxCbf2z2iTbPz9hvyVkMLT6FeeP2ehU8dWeHNptzuN4k6RBnduqXEd8x5balIAqjMSOcgZbH5qg2f2y2lTOZszHFrfkmsX2k2hUcXknMejfDkq5YJPSQVnSZd4x7nObvti9gDE8ZumK7KhEGoDxHGPCXLOu2njifDS4XfTMceI/E1FeNL+AvyI/TNTi8Q6pSY2pvFpBzC0xpNyqKvQioH5rCbHr/AHUQvx5HtNj+JNuoY06vpeZn4Ix8avYJeQ3/ANS+w9Zrs8AtcckObFg14JBjnC0NbarHa94PT5rAtweMBtVpjqMw+CcGCxh//QPVyEvEg/YY+VNej07ZVNtVu7U0jWB+ZXV8axjXMOYuJ1At+a86w2xsW4waxLeIuLeqWpsWoDu16o/mn80uPxoxkthl5E2ujW/SB+gU27FNHH81kHbGrcK7/UfFScFhnUwQ7NUceJI9wXTiuTpmKU2jVfTmcz6Llm8x/Zn3LlZ8OP7E+af0VQ7IN++Uv+UGfePoPktUkVfBDUZlvZKn94/ryTreydLmf15LQowo0kSigHZSjzPqU/h+ylFwPtW/eKukWH0PildfQyiiif2dw4JEE/zO+aX/AC/h/u+93zVlV9ooCrI19FciEdg4f7jfSUB2Fh/uN9G/JWISFW0voRtlf/gFDl6BvyXHYVLhmHhHyVi5cEyjH6FsrzsOjxNT8RSO2DR4GoP/AGP+atChcjwiS2VX+XaP3qv43fNLT2DTBBD6v4yrEpRokeNDJiMw1OC14zjrr5HVczBUh7PeM6Ne7L6OkJQiCDxosjK3RoOzv0QEjEtc7k60DyACa2vQwxe7uSABcZp5cLFVjUzV0PmufPH+XZpU6dUdUpC27PhlKj1GD7o9Auw3tBTavslFPdDUqsrywfdHogLRyCeKEpgDTPD0F/JPN4wXa8h77pG6qZQ+KqySoeCJuyqlUCWuqwInK2R5y4KPiqri4zOv7NvwK0ewfZd/CqPaHHyWbFK5luSNRK1z+nuj4pO86FK5AF00YWFPilSLlC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310" y="1786083"/>
            <a:ext cx="4052887" cy="303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9013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91315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latin typeface="Brady Bunch Remastered" pitchFamily="34" charset="0"/>
              </a:rPr>
              <a:t>Qu’est-ce qu’on fait quand…</a:t>
            </a:r>
            <a:endParaRPr lang="fr-FR" sz="48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2492" y="5523319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rady Bunch Remastered" pitchFamily="34" charset="0"/>
              </a:rPr>
              <a:t>Il fait </a:t>
            </a:r>
            <a:r>
              <a:rPr lang="fr-FR" sz="5400" dirty="0" smtClean="0">
                <a:latin typeface="Brady Bunch Remastered" pitchFamily="34" charset="0"/>
              </a:rPr>
              <a:t>chaud?</a:t>
            </a:r>
            <a:endParaRPr lang="fr-FR" sz="5400" dirty="0">
              <a:latin typeface="Brady Bunch Remastered" pitchFamily="34" charset="0"/>
            </a:endParaRPr>
          </a:p>
        </p:txBody>
      </p:sp>
      <p:sp>
        <p:nvSpPr>
          <p:cNvPr id="2" name="AutoShape 4" descr="data:image/jpeg;base64,/9j/4AAQSkZJRgABAQAAAQABAAD/2wCEAAkGBxQTEhQUEhQVFRUXFBUVFxUWFxUYFhYUFBQXFhUWFRUYHCggGholHBUVITEhJSkrLi4uFx8zODMsNygtLisBCgoKDg0OGxAQGiwkICQsLCwsLCwsLCwsLCwsLCwsLCwsLCwsLCwsLCwsLCwsLCwsLCwsLCwsLCwsLCwsLCwsLP/AABEIAMkA8QMBIgACEQEDEQH/xAAbAAABBQEBAAAAAAAAAAAAAAACAQMEBQYAB//EAEMQAAEDAgMFBQQHBgQHAQAAAAEAAhEDIQQSMQUiQVFhBhNxgZEyocHRFCNCUpKx8FNicoLh8RUWorIHFzNjc4PCRP/EABoBAAIDAQEAAAAAAAAAAAAAAAECAAMEBQb/xAAoEQACAgICAgICAgIDAAAAAAAAAQIRAyESMQRBE1EiMmFxsfAUQqH/2gAMAwEAAhEDEQA/APTSUkrly0inSklKkKhBCVy5cigArilSQiQRIUsJERRCUkpSkhEAkpCUqQqEEJSEpUiIBCUJcgqFBEqBoPOEhqJpwhMZ0aJRK70IsyguKdpORoDJBKQlIClKABCUBKUoX8USCEpCVxKbdURJQcoHlB3iQuCYVnd4uQZQuRIamF0IkkLIaAF0IiEkKEBSQiXQoQFclXQoQBIiXQmsAEJIREJCFLFoEhJCKEiJAUiIhJCIKG3BBCeIQwiQiVGph4UyoEw6kmRCLmhIKqdqYcoG0k3YGSKJTxTdEQqZ3aug2rUpvOQscRJuDBAt1VcpKPYyi30XZTNR+7PRZzH9r6Ra7uw8mCAQIg85Kz2G7TVaTe7lriSYLyZaOUDVVvyMadWWLx5tXRusXi2U25qjg1o4koyZ0Xmm19qVMQw53tgTAADQMwuk2R25qPxNBtUtpU2NyPMTmsN7pMNHRNjzxmwZMTgj0XE1WsGZ7mtGkkwJUHD7boOqCm2pLjMCDBjqVE7V7RoGllFRjny17Q0gmJ1kaCJWM2eQ7GUS50NzCb2gdfGLoSztTUUSOJOHI9RzfqFyO3NctHJlFIvPpem76J0VxooOHxYDQNU/lDoIWdovRMhdCQO6okoQYQwjSFQAMLoSrlCApEULioQBIQiSIkAhIQjSIoFAwkIRFIjYKBIQuCNIQjZCPlXZU8QhIRsA3lWI7Q7drUqlVuYDIbBoFwYiSbnVbqF5N20w5+k12hxJJDhNzBDTc8gqPIbpUy/BVu0bDsbtSpiMMH1RfM5od94A2J/Jefbbxv1z3E77nmco5WMjyT+D25Ww+H7hrx7ROZoggO1aDy6qlFIuk80JxWSKthjJwbpdhVsaTwnq92h6ABMVMWSSSRczAb6RN059DT7dnmJhKseJdhcskhiiZMlziTaCeHgq7aGCLCHNu0+uunkrOphYuVIqMz0i7lfz0d8SnuCeuhOM2tlV2fqsZVcS0uJY4NHAOMGT5A6LVbGa1+JoZw07wMcQeAM/qyyuEf8AWgggAAwOttfQrS7HJ7+id0Go9rpn2fD1S5FWRBxu4M9X7kdPcuTkDkVy1WZyuFVO08QRoVAzp6U0qQ8FZOZi73V3hsSHacllcyvNmndkcNUk4qiXstVyhtxw0NipQcqRjiuTDawLo5J9ENCJCllIoChISIoXKEASIkiIASkSPdHCUDaqJByEhQOrAcUgqgo0AJCUspCoQReUdo8Q1+LrOmSZDSPutaGj3x6heh9osWWUXR7TjkHnr7gVksBQDHFxZOZoA5nWLDxnyWDzfI4NRN3iePzuRmKWAmLdfVWVLZe7ytxsrPG5KViJd93j4u5BVeKw1SqWlzw1vIA5QYtxnkASue/KlPp0jpLxY41b2dh8FxgOGktIdHiFNpYJrrAieR1VfR2dF2POjxmFhZ1yOXipmJdVY0Eb9PdBzideuvmq55ZN9lkMMa2h5mxWDN3gkRAgAmSb+FpUN2yQyiQbA5wOlrfkptGhVzNc0PaRpN23HIqL2gdiaoaHOZH/AGmnNMam5Qx525KPIGTAlG+J55hCe+aBrJstO5ji052+BGrePwTbuzeXK/eDwZAcCJ9VYU6kteDZ17HU24LsSyKbTTOMsTgmmVv+L4j9vUSKshy5a+RmpHr1PUJ1xugohEU2R7LsUaQ6GypGI2t3THBozPa0mPsiBMuPwTAG6TpH6sqjbVQNoPGpyERwBIiSeJSSnoix2Wey9qGqKZqAMe5odb2Xfwz7wtMcSAF5/VxAZTLMp3RbmwgWIV3s/amdkONx9rmL68ipyTQvCmWdHEw8lTDjCqVj7qfTrhMkiSVE6jiCdU/3wVabXBQitzU4iFsHJS4KldiuEpRiuqnAFluXhA9VRrFKMQRxU4Esnl8alAareSgufKaLyEyiLZPe9pSNaVAzlS8JX5qVQUyUClcYEmw58B4lEmq9EPaWuEgj+yrbdaGSV7MJtbbLsVU7sZKVOm8nOXSXWy8LazopLTkAFLO42BqZXEx+5aGqD39QOqNzPzMOWzWxY3jyTzqzi3Wo42mXka2EhotK8x5U55Z3I9L42KOKCoL6CzV5AfeS5zZvwIzJ1jqLQ0F1MkAC8usIvAAvbVQadMmIbTALXe0ZOb7Mz5oH1HUmOe8hrW6kBsm8ANhU8X0X67LMV6RHsucebKccCNb2hNVXh0A03eDnwQB0CptlbVOJc5ozMy3gmQ5s5T4GYsp1Gg1rwMsugjMSeNzA5fJF4nF0yRkmrXQjsSSIbTYP4nF2nSUy3GPNi5oAvlptIIhSqIZJkE3bZrSSQXgEGBYRK7ENi9Nrmb1YbwiWiq6AL8LDpCaMU/Qrn+XEpa2IzkO3hYHe68Ew+qCDmEjmFLcQX3kyGzckwdIHAxCgVIDTHOPGCV08WqSOXm23ZH+q/e9FyZ748nfhXLZxkY+UT1HQIQlchBWp7Yq0iXRqwx4iZAvyj+6pNv0xkjQFzBHHUTPkrak/9eCh7SZmyQJh2Y3uYFgTyVc0yyDRX4kXMnjAPiRb9eSsNn0bT6qI5wJs2xc2Re15t8lYYH2fyVeNjzWhx4spzacgEclETmGxgacrha9/u6e660RlTKJxtDjcw0ROceKN1AzI01/qhDgLOc2TwJElW8kZuOyLUTXeKdi3NYwvd7IEki9lBwu0sJUMd80Hk45T/qR+RLsHB+g21lIoVeartt7YpYeo1hpuc0sDg9pEEHlziEeyNqUcQ7LSLs0EwRwGtxIS/LBuguEkXYwwIkFEMKUNKWmCqbtzVqNosfSe5pFSCBxkGNLyISzlxVjxjei/GGCVtGF592b7TYt9enRc4ODnEEvbcAAkxEHQdV6A4X1SwnyQGqD7yJlUzO12EzZTVDDJALwWgkcirGu/KMziA21zYSTAv4leNduaM4lzGiCazgBHNLkk49FkEmbBr3EOcTJLjF59rXxN/epWFqQP+rSbLma3das7qNFA2Zgn5cpJPscDwAB4cxK0mDYxjBOWdyTabVnOM+RXm5v83Z6CSfxxSM2wb+Yu4m3G1j5XTe3nD6M8ze1+HtjVS34D67PAyiQDLdCZnQotosp1aLqQMF0CQCYMzpZJpSTL98GjOdmXfXOvO46wEfab+U+9W5rRUbuHM7NeRaP7pzYmz2UXuILnkjL7LRG9NpPRWeIwDQc5cRxglo9wCbLOMpt7ExRkoJDWzsO93eQ7IPq9ADP1oi50jVJtjCloJL3OPeV7mLHvXXsBrqhp7ULZaNCOFzrI96CrtA1CczSW5nGC0auJJPjcpVftAcPz5WUezmuD2yYccom1r8OdoTW0mwHgmTmMkCJ46Kw2pWccpa0MgzIy3PCQqjG1nus4QTqRbjyXSwNNpnO8iNNoi/RR99/+n5LlK7jx/XkuXR+ZGD4TflCFxKSVbY1BB0Ialx+uXJISladVH0RLZADyajZADswIHAjKbq0w85b2M6eSqyN9ubm4zxkDn56q2Y2GgEz18llx9mnIEE1iTBbHW/jCdTeL4eBt6XVsnRXFWZ3HuxAJNCo5pAnJMtdc6TYG2igbWzVaVB9Z01XNfJECAHWBHPX1V/jacPA/cBB6Zjr4ql2tsnvS4glrxBtYOGUW8eqSM00LPHTsi7EqOpNrOe9xbkLGMLjlL37hkaWBlVeLosc4QQCSBE8/BTW7PPdd2Mx3iXTrPKwsbLsPscMcDk0MiZ18yklmj7YFifonbf2tRmixu6KdLLBH5Dlqk7NbebhzVqMbmkBt7ab1ky/ZmZxc4C9hOW3mnaez93IIudRr7gkfk41uxlgk/RoWf8RqGWTSrPd+6Gtb6mSqXtN2pqVGFgpyHPD23uwAez1umDs0fe08fiibggfacXHhYfBLLzIX2NHxZFLga9c1mmA25JgiYy9DK2OxMdiBTrObUgizSQHOkC93A2VaMOwG0z71odmUA2iQBYyb9UcXkLJLQX4/FbMi7a+Kq5hiMS57bENIhuYaGFW7O2VmrCo6rlLXB29xvwK0hwoJJySJ6R70VOjLg0w0a2aXHLxNlkyeV2kjRi8dJpscxeJBgueDfk6ExU2q0W8NGn3Sn8Y2iMrWe1xzNgRBy68SoeEweZ9RxcwAGAHEhuuixRin2dGUq6HHYkwM+a5IhpHLoFIwpmwYQOZc78kbWtY4y+ncCMocT1UgVG6udF+GYn0AQyd6Gx1WyJUDxo1njfmBxUNwrOdu5QdYMacIVhicdQHtl0E2jdMgzO8q/FbQoh7XUs4lxzEuzWN9Eca1sXJJctDGMqVWgGo43sAIvx4qXg8E9+hOmY9B4pp2M7zIHFphxiI5EApXbWAlsAmYkB26bGBBHJM4uroVTXKrC2ngjTLATrwPxTNZ263RwPKPijwje/qvdly5W5oiBINrEnmUzSGVsOBG8eB0JPJO8bjFMzTnykwvoNb9k/8AD/RcrL/GqnN/4f6LlLKvy+i4JXLihXoDFQpS0z+SEoqAuo+gLsisB7zwY6R0Jb8tFZtbpGl7KLhaU1XTq1rRPB0ucfhqp5F72MX6dFkxPbNE1obAvzTeJu5vHW/pZHx5fr3pjEnebwEHyuL+CsyMEENPg1CIncGYX1zH2efxUKsPrXiZnJBEWlsRf9c09mPeC8bkNJ4wePqupma1QRBhhIOh9oEg8FmTpljVkXE4aS6LODjYaOE6eKg7Oe6p3mZpZldAHEiJlXGGYC90SGiobnVulz+rKIaWYW1AJzTZwEkh0eHySZMcZ7XZIycX/BVdoKrqDG5dXOAvJ8bKzZRaAJjQcviVHxgBIDmMJGgffhq2fzT9O7ZDYI4EAe+FkkqVFqdsp8JiS7FvaXHI1u7plnorTFVBkdlNwLRMz0SE1J1kdWlvoSBKerAxAkT13vITHqVJSjokb2VXZVrm0oqBwdmJuD8Vs6I+rAHJZvDUX5gDccnRmHvIWnpNhoH9lq8aSc2yuaaikUZOXdLfeFCxpJdLTTAykGXEn0Cs34ZwqOgiDzGngUxW2U0Mc4weZdJd4NvAHksOSUVNo0RbpFO+m65D2kwN0C2hLfy96Gm6qZ72GtAncN54TCOjRAZTyjeyET5qDhNq565okPmXgkndOUEyrIwbTpDyyJNWS6eRzZa58mMpvw1HRFWoMaJe9wH7zoHvR0YbTpnq73rJ9sqzn1oBloAIGmupgpsePnKhcuXhG3s07MOyA5kPBFryD4FMYPEl5YTTGrmx5GfdKq+wtYg1WE2kENnSZBM/BXWzLZf/ACO/+kckODaFx5OaTC2Vsum6s132uUkAACNF20aXcuqik0TOYkjn4qy7PUvrXO6H3wnNpYbNVd1YrVBPGv7FcqkwdhZs1Qui7QmvobgLkkybQQIPFpGoVphaGWeoakNIkX4A8FZnwyeOPEpjNcm2V+VvI/6lygf4Gz7z/X+i5YOBbzZqCUkrihXeMRxKewYl2sJglS9mMBdfnopJ1Fgj+xJ2fhSalUaEBoaZvAEg9RJU36Huucb5YA8yf15ocE2DVD7Q/djllA3T5aLqjoDhm4NtwIg3WDE3bNMitdrfqotd28NfZM+vDqn3m5hRKrt4QPs+t1oyMSJFIAfe7Sy4H2BI06fkioPHfuznVtPK4QYGZ8foohAqWucsEHnI9/Xio9INFcxvAskt5EPOnroqGWIscCd55cA10yB9lzco4foiU3gacsfmbYZwWjhM3HRDh3QXycwIaQ7kYIHopOzyYcC7ezHK+0Xix/WqrboZIhVaUtDiYgAh0TrAg9LpaVGzmOgOv4QeLf1ZTWMIoPAguIII4GCRLT5ap2rhGua132c4hw1ZIPuSTipkVxM1RqVDWNOppcgW0BsrPEjIA/LmymcumbpPXTzTG0Hd1iWvqAAFkZho6D00Olkm0NqUnAAEGCDEHQeSzzx1OktDRla2ObK2j9J3+6FPK4tA6Ezc8SNPJX0QFnNk7SYAQZEuJAyk6nnC0BqSBC0eKmpPVEypLV2DSbLiSNVUbfdkqtYPtMPz+BUvE7UbSdvNcf4RPxVXtXFuxFRr6dN8NEXgGb8J6rJLG/mt9DXrRWtdDacfcP5rPbKcPp51nPU5R7B06LRYmm5uQBhnQDM3TioGD2I5tV9UxLiSJIGWbcOi2QlFJ7EyKTapFhTEsZ/E78llO2JAriwO43ieYWrpUXBpgNkaDNpe8Kj2zsepXqZ2uYBlA3pmQegQwyipdkzJygRuxLh3tYhoEAG033itDhIyj/yE/wC5VOwdkmi55NRpLuEGwnW/irZuDN4eNPuo5pwbb/oGCMlFJoutgU4zfrgplSnNb+U/mo/Zumcpkg34CFPe3f1+yU+KS0gz9gkrgEM2XBy6kqowRIm6uUvu1yw/EjTyYhSLiklaykQlWewaUknkR75VWVddmaM94ZiMsec3S5f0ZIfsTsPhpaQTM1HnU6AxI96iY9ha5zXm4Ajwj+qmYZm40GxMmecuMEKHi3g580k5tfADTqufidGlorDqVFdd44Q234rqUz2iHcYE/l5oa7IeAQRuG/D2hwCvyz2SEdEdt6rQLHKb8CMwk+HTgo9P/rjLZ3dOnWDcXnl1VnTYO8GefYflI+9LY8CmGtBxDQ4R9U8A8zLP1CzOf+B+IzRpQ5+QQe7bmBOtzpyPuTmEpiKgad2WgzqDF/y0UuqxpeGgZXd2cx4O3hccSOiewFJvevlt8rSRMB3tC/TrwSOehkiNhqYNNzC7dzOAfy4iR5/NSWu+qYQYIyuPJ+Qj32PghwtNuaoAIAqXadbtH66qVUYwUHMAzNGcAjUQTCXlslDmJwrHOp2lji9jmkXBc3MD4S3hzss1trYz6LnH2qcAh3EAnR3LTVX+Jr7tGpMEOpEO4EEgEHyKvmPa6plIkOY5rmG4MXt6n+6D/LsrcnB2edYGkXEQXHwBV8BAhXWF2aMLVdUYM1OQAOLARoekquxrw55cBEkmE/jNqTQ05Ke10Um0sEXuEZv5VAo0crnWdp4aeC1uBxfdtccoJIIum8LhRUbp9k38liz5vzo044tRtmKxDWurUjfeEjqIn4pcU5klgIL7nKSZA5x6K0bggKuCEa0T/tTuP7P0mPqV2znykATYTAJjwCPyRtWTtaKKnULWSWxm06QJ+Cg0qLGTUqOyg+fXRWuOp7jI5/m0rO9qwcjVfB2/7Elom4RrHPzUiHg7sg6G2oI6KVhar4MtHtZCLagqh7DMIxAvYgyOekLa4OkO7qmLjFH3uUzS4ukDHG9k7YNMhhkRdTH+0f4VIwNIFsI69LdJ5BHDktx/smSNWVU2QyulDK7cno5yJK5IuWey4aKRcUJK0FJxV92WYCKpOoAIPLXVZ8lS8FWc1tTK6JafA2QyxvGwR/Y1OBwgcxofwYDr0196qAz2gYu50HnHxUmhtEOOQyCLW4Wj0TVGq3KWuuczo5He1HULmK0jWk7INCnvPBuJAv8AHkhrUXNqQ67cljyBI9r5p2hUa1zg6bvFzygWKfkMrjMZaaY14b2junVTLJ8mNDoYFB3eNm7clSCf5bf1UfFUor05G6WPH+3j5aqwe8U6jST9UWvgG5bp/psEGOIZUo1DdhFRvhLZkdLKi9jWAKcVGB/slrgD0Bab9dLqUyke9APFhg+Dh77qLWqtbUpSZYS4TrlkCJ6Kzr1Gsq0pjKWvbPXdI8uqDTDJjbsL9a7QOysIPA+0I9w8EGEpkueMu8HTl4EFoJ8lPECsJIyupwD1DuPrqipsHevBOoa5p4zcEH004qFXMpcRRJw7oEw1wjkWEwR6BWLZJpOGmYEO5Zm6H1TuDEuqMJGbM7wc1wBt63HBNYJwdhxHtMEOb1pmD/tChHItMPiIqEEe0wSOBg6+hVXtDAADNTuMxBby42+SmVXCWPB3ZIPMZm298KP38VWidXAg8DuuF1bCTeiuMadoHYWHpOBNQjwKZxuIp4cOLTmG8GgakmwA9Uxt/BzTdUpHK4TnbzAOoHOLqn2ZUz743gzMB1cRvPvoRMR1KxZYb6NMfyt8u/Qw2nU73B54LchbmFtWzlcPjxUSvt+o+oaBY2CKlx7W4LKRisW1pZcmnlyxEwOBF7CfRVlDBZa7Hl1i1+SYkl40cZ1HvTLGntlnWhcS76pmuv8A8uVF2iZLG+C0+KwpbTaDYAzeLmDpfqsxtvEAkMgiARNrxCsx9ok+hnsVTP0pg52W3w1GG1xyxR/3hZLsTSBxGafYEwNTcBbk0AG1Tvb9Q1IgWuDGvRJ5P7Ewp0afYOGpwS8jwPXioO0mgd6AQQNCon0rcBE3hC50tqmePwUwdxVexJwabk2U8oQUOZDmuvQNaOemTZXJnOuVFFtgFyEuWRPbCn92p+IJs9smfdf6tWnRm5mxLkRecpDb+nNYtnbFh4O/EE5T7XsEy1x/nATuUaFUtmyqYh5uAQfEackP0ghsFp52cLHoslS7eUmzNKf5/wA11Tt4yP8ApDl7X9FQ1B+v8FyyNezUiu68tmeo1hNsxrw7eaSIy+03Sbgysl/ntv7Mep+SE9uv+0Pf8ks8cGSOZr2a9m0H5wMriwNcAC5kiRp4Js42qH09wmm1ziGFzbS0zHTosme3x/Yj3/Jd/n11j3bfQqp4F6LPnXtmt+m1A9n1ZyyYBc0xY6eqkfT6+dn1ctlxALwYkXAMaXFlif8AmBUkHu2+9Of8xqsg92y3Q8fNVywuukN88Ps3NHH4gVB9WCA1wAL9AdQDGmqKnjq4e6WAjJlvU3gJkXy8LrCn/iVWmcrZiPZ/qg/5k4qZAb+H+qT4JfSJ88P5NwzaFeXy0ZpEOFTeBA1nLrogwuOxAYd1uYl5kPNw4yQRlWJZ/wAQcVJIAvyaEre32NAgAxw3B8k3/Hl9L/0Dzw/1G/G06+7DQ32cwzOIJbF4y9Ejtokuki17S6x6WWDHb3aH73kxvxCbf2z2iTbPz9hvyVkMLT6FeeP2ehU8dWeHNptzuN4k6RBnduqXEd8x5balIAqjMSOcgZbH5qg2f2y2lTOZszHFrfkmsX2k2hUcXknMejfDkq5YJPSQVnSZd4x7nObvti9gDE8ZumK7KhEGoDxHGPCXLOu2njifDS4XfTMceI/E1FeNL+AvyI/TNTi8Q6pSY2pvFpBzC0xpNyqKvQioH5rCbHr/AHUQvx5HtNj+JNuoY06vpeZn4Ix8avYJeQ3/ANS+w9Zrs8AtcckObFg14JBjnC0NbarHa94PT5rAtweMBtVpjqMw+CcGCxh//QPVyEvEg/YY+VNej07ZVNtVu7U0jWB+ZXV8axjXMOYuJ1At+a86w2xsW4waxLeIuLeqWpsWoDu16o/mn80uPxoxkthl5E2ujW/SB+gU27FNHH81kHbGrcK7/UfFScFhnUwQ7NUceJI9wXTiuTpmKU2jVfTmcz6Llm8x/Zn3LlZ8OP7E+af0VQ7IN++Uv+UGfePoPktUkVfBDUZlvZKn94/ryTreydLmf15LQowo0kSigHZSjzPqU/h+ylFwPtW/eKukWH0PildfQyiiif2dw4JEE/zO+aX/AC/h/u+93zVlV9ooCrI19FciEdg4f7jfSUB2Fh/uN9G/JWISFW0voRtlf/gFDl6BvyXHYVLhmHhHyVi5cEyjH6FsrzsOjxNT8RSO2DR4GoP/AGP+atChcjwiS2VX+XaP3qv43fNLT2DTBBD6v4yrEpRokeNDJiMw1OC14zjrr5HVczBUh7PeM6Ne7L6OkJQiCDxosjK3RoOzv0QEjEtc7k60DyACa2vQwxe7uSABcZp5cLFVjUzV0PmufPH+XZpU6dUdUpC27PhlKj1GD7o9Auw3tBTavslFPdDUqsrywfdHogLRyCeKEpgDTPD0F/JPN4wXa8h77pG6qZQ+KqySoeCJuyqlUCWuqwInK2R5y4KPiqri4zOv7NvwK0ewfZd/CqPaHHyWbFK5luSNRK1z+nuj4pO86FK5AF00YWFPilSLlC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766938"/>
            <a:ext cx="3354372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98795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91315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latin typeface="Brady Bunch Remastered" pitchFamily="34" charset="0"/>
              </a:rPr>
              <a:t>Qu’est-ce qu’on fait quand…</a:t>
            </a:r>
            <a:endParaRPr lang="fr-FR" sz="48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2492" y="5523319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rady Bunch Remastered" pitchFamily="34" charset="0"/>
              </a:rPr>
              <a:t>Il fait </a:t>
            </a:r>
            <a:r>
              <a:rPr lang="fr-FR" sz="5400" dirty="0" smtClean="0">
                <a:latin typeface="Brady Bunch Remastered" pitchFamily="34" charset="0"/>
              </a:rPr>
              <a:t>froid?</a:t>
            </a:r>
            <a:endParaRPr lang="fr-FR" sz="5400" dirty="0">
              <a:latin typeface="Brady Bunch Remastered" pitchFamily="34" charset="0"/>
            </a:endParaRPr>
          </a:p>
        </p:txBody>
      </p:sp>
      <p:sp>
        <p:nvSpPr>
          <p:cNvPr id="2" name="AutoShape 4" descr="data:image/jpeg;base64,/9j/4AAQSkZJRgABAQAAAQABAAD/2wCEAAkGBxQTEhQUEhQVFRUXFBUVFxUWFxUYFhYUFBQXFhUWFRUYHCggGholHBUVITEhJSkrLi4uFx8zODMsNygtLisBCgoKDg0OGxAQGiwkICQsLCwsLCwsLCwsLCwsLCwsLCwsLCwsLCwsLCwsLCwsLCwsLCwsLCwsLCwsLCwsLCwsLP/AABEIAMkA8QMBIgACEQEDEQH/xAAbAAABBQEBAAAAAAAAAAAAAAACAQMEBQYAB//EAEMQAAEDAgMFBQQHBgQHAQAAAAEAAhEDIQQSMQUiQVFhBhNxgZEyocHRFCNCUpKx8FNicoLh8RUWorIHFzNjc4PCRP/EABoBAAIDAQEAAAAAAAAAAAAAAAECAAMEBQb/xAAoEQACAgICAgICAgIDAAAAAAAAAQIRAyESMQRBE1EiMmFxsfAUQqH/2gAMAwEAAhEDEQA/APTSUkrly0inSklKkKhBCVy5cigArilSQiQRIUsJERRCUkpSkhEAkpCUqQqEEJSEpUiIBCUJcgqFBEqBoPOEhqJpwhMZ0aJRK70IsyguKdpORoDJBKQlIClKABCUBKUoX8USCEpCVxKbdURJQcoHlB3iQuCYVnd4uQZQuRIamF0IkkLIaAF0IiEkKEBSQiXQoQFclXQoQBIiXQmsAEJIREJCFLFoEhJCKEiJAUiIhJCIKG3BBCeIQwiQiVGph4UyoEw6kmRCLmhIKqdqYcoG0k3YGSKJTxTdEQqZ3aug2rUpvOQscRJuDBAt1VcpKPYyi30XZTNR+7PRZzH9r6Ra7uw8mCAQIg85Kz2G7TVaTe7lriSYLyZaOUDVVvyMadWWLx5tXRusXi2U25qjg1o4koyZ0Xmm19qVMQw53tgTAADQMwuk2R25qPxNBtUtpU2NyPMTmsN7pMNHRNjzxmwZMTgj0XE1WsGZ7mtGkkwJUHD7boOqCm2pLjMCDBjqVE7V7RoGllFRjny17Q0gmJ1kaCJWM2eQ7GUS50NzCb2gdfGLoSztTUUSOJOHI9RzfqFyO3NctHJlFIvPpem76J0VxooOHxYDQNU/lDoIWdovRMhdCQO6okoQYQwjSFQAMLoSrlCApEULioQBIQiSIkAhIQjSIoFAwkIRFIjYKBIQuCNIQjZCPlXZU8QhIRsA3lWI7Q7drUqlVuYDIbBoFwYiSbnVbqF5N20w5+k12hxJJDhNzBDTc8gqPIbpUy/BVu0bDsbtSpiMMH1RfM5od94A2J/Jefbbxv1z3E77nmco5WMjyT+D25Ww+H7hrx7ROZoggO1aDy6qlFIuk80JxWSKthjJwbpdhVsaTwnq92h6ABMVMWSSSRczAb6RN059DT7dnmJhKseJdhcskhiiZMlziTaCeHgq7aGCLCHNu0+uunkrOphYuVIqMz0i7lfz0d8SnuCeuhOM2tlV2fqsZVcS0uJY4NHAOMGT5A6LVbGa1+JoZw07wMcQeAM/qyyuEf8AWgggAAwOttfQrS7HJ7+id0Go9rpn2fD1S5FWRBxu4M9X7kdPcuTkDkVy1WZyuFVO08QRoVAzp6U0qQ8FZOZi73V3hsSHacllcyvNmndkcNUk4qiXstVyhtxw0NipQcqRjiuTDawLo5J9ENCJCllIoChISIoXKEASIkiIASkSPdHCUDaqJByEhQOrAcUgqgo0AJCUspCoQReUdo8Q1+LrOmSZDSPutaGj3x6heh9osWWUXR7TjkHnr7gVksBQDHFxZOZoA5nWLDxnyWDzfI4NRN3iePzuRmKWAmLdfVWVLZe7ytxsrPG5KViJd93j4u5BVeKw1SqWlzw1vIA5QYtxnkASue/KlPp0jpLxY41b2dh8FxgOGktIdHiFNpYJrrAieR1VfR2dF2POjxmFhZ1yOXipmJdVY0Eb9PdBzideuvmq55ZN9lkMMa2h5mxWDN3gkRAgAmSb+FpUN2yQyiQbA5wOlrfkptGhVzNc0PaRpN23HIqL2gdiaoaHOZH/AGmnNMam5Qx525KPIGTAlG+J55hCe+aBrJstO5ji052+BGrePwTbuzeXK/eDwZAcCJ9VYU6kteDZ17HU24LsSyKbTTOMsTgmmVv+L4j9vUSKshy5a+RmpHr1PUJ1xugohEU2R7LsUaQ6GypGI2t3THBozPa0mPsiBMuPwTAG6TpH6sqjbVQNoPGpyERwBIiSeJSSnoix2Wey9qGqKZqAMe5odb2Xfwz7wtMcSAF5/VxAZTLMp3RbmwgWIV3s/amdkONx9rmL68ipyTQvCmWdHEw8lTDjCqVj7qfTrhMkiSVE6jiCdU/3wVabXBQitzU4iFsHJS4KldiuEpRiuqnAFluXhA9VRrFKMQRxU4Esnl8alAareSgufKaLyEyiLZPe9pSNaVAzlS8JX5qVQUyUClcYEmw58B4lEmq9EPaWuEgj+yrbdaGSV7MJtbbLsVU7sZKVOm8nOXSXWy8LazopLTkAFLO42BqZXEx+5aGqD39QOqNzPzMOWzWxY3jyTzqzi3Wo42mXka2EhotK8x5U55Z3I9L42KOKCoL6CzV5AfeS5zZvwIzJ1jqLQ0F1MkAC8usIvAAvbVQadMmIbTALXe0ZOb7Mz5oH1HUmOe8hrW6kBsm8ANhU8X0X67LMV6RHsucebKccCNb2hNVXh0A03eDnwQB0CptlbVOJc5ozMy3gmQ5s5T4GYsp1Gg1rwMsugjMSeNzA5fJF4nF0yRkmrXQjsSSIbTYP4nF2nSUy3GPNi5oAvlptIIhSqIZJkE3bZrSSQXgEGBYRK7ENi9Nrmb1YbwiWiq6AL8LDpCaMU/Qrn+XEpa2IzkO3hYHe68Ew+qCDmEjmFLcQX3kyGzckwdIHAxCgVIDTHOPGCV08WqSOXm23ZH+q/e9FyZ748nfhXLZxkY+UT1HQIQlchBWp7Yq0iXRqwx4iZAvyj+6pNv0xkjQFzBHHUTPkrak/9eCh7SZmyQJh2Y3uYFgTyVc0yyDRX4kXMnjAPiRb9eSsNn0bT6qI5wJs2xc2Re15t8lYYH2fyVeNjzWhx4spzacgEclETmGxgacrha9/u6e660RlTKJxtDjcw0ROceKN1AzI01/qhDgLOc2TwJElW8kZuOyLUTXeKdi3NYwvd7IEki9lBwu0sJUMd80Hk45T/qR+RLsHB+g21lIoVeartt7YpYeo1hpuc0sDg9pEEHlziEeyNqUcQ7LSLs0EwRwGtxIS/LBuguEkXYwwIkFEMKUNKWmCqbtzVqNosfSe5pFSCBxkGNLyISzlxVjxjei/GGCVtGF592b7TYt9enRc4ODnEEvbcAAkxEHQdV6A4X1SwnyQGqD7yJlUzO12EzZTVDDJALwWgkcirGu/KMziA21zYSTAv4leNduaM4lzGiCazgBHNLkk49FkEmbBr3EOcTJLjF59rXxN/epWFqQP+rSbLma3das7qNFA2Zgn5cpJPscDwAB4cxK0mDYxjBOWdyTabVnOM+RXm5v83Z6CSfxxSM2wb+Yu4m3G1j5XTe3nD6M8ze1+HtjVS34D67PAyiQDLdCZnQotosp1aLqQMF0CQCYMzpZJpSTL98GjOdmXfXOvO46wEfab+U+9W5rRUbuHM7NeRaP7pzYmz2UXuILnkjL7LRG9NpPRWeIwDQc5cRxglo9wCbLOMpt7ExRkoJDWzsO93eQ7IPq9ADP1oi50jVJtjCloJL3OPeV7mLHvXXsBrqhp7ULZaNCOFzrI96CrtA1CczSW5nGC0auJJPjcpVftAcPz5WUezmuD2yYccom1r8OdoTW0mwHgmTmMkCJ46Kw2pWccpa0MgzIy3PCQqjG1nus4QTqRbjyXSwNNpnO8iNNoi/RR99/+n5LlK7jx/XkuXR+ZGD4TflCFxKSVbY1BB0Ialx+uXJISladVH0RLZADyajZADswIHAjKbq0w85b2M6eSqyN9ubm4zxkDn56q2Y2GgEz18llx9mnIEE1iTBbHW/jCdTeL4eBt6XVsnRXFWZ3HuxAJNCo5pAnJMtdc6TYG2igbWzVaVB9Z01XNfJECAHWBHPX1V/jacPA/cBB6Zjr4ql2tsnvS4glrxBtYOGUW8eqSM00LPHTsi7EqOpNrOe9xbkLGMLjlL37hkaWBlVeLosc4QQCSBE8/BTW7PPdd2Mx3iXTrPKwsbLsPscMcDk0MiZ18yklmj7YFifonbf2tRmixu6KdLLBH5Dlqk7NbebhzVqMbmkBt7ab1ky/ZmZxc4C9hOW3mnaez93IIudRr7gkfk41uxlgk/RoWf8RqGWTSrPd+6Gtb6mSqXtN2pqVGFgpyHPD23uwAez1umDs0fe08fiibggfacXHhYfBLLzIX2NHxZFLga9c1mmA25JgiYy9DK2OxMdiBTrObUgizSQHOkC93A2VaMOwG0z71odmUA2iQBYyb9UcXkLJLQX4/FbMi7a+Kq5hiMS57bENIhuYaGFW7O2VmrCo6rlLXB29xvwK0hwoJJySJ6R70VOjLg0w0a2aXHLxNlkyeV2kjRi8dJpscxeJBgueDfk6ExU2q0W8NGn3Sn8Y2iMrWe1xzNgRBy68SoeEweZ9RxcwAGAHEhuuixRin2dGUq6HHYkwM+a5IhpHLoFIwpmwYQOZc78kbWtY4y+ncCMocT1UgVG6udF+GYn0AQyd6Gx1WyJUDxo1njfmBxUNwrOdu5QdYMacIVhicdQHtl0E2jdMgzO8q/FbQoh7XUs4lxzEuzWN9Eca1sXJJctDGMqVWgGo43sAIvx4qXg8E9+hOmY9B4pp2M7zIHFphxiI5EApXbWAlsAmYkB26bGBBHJM4uroVTXKrC2ngjTLATrwPxTNZ263RwPKPijwje/qvdly5W5oiBINrEnmUzSGVsOBG8eB0JPJO8bjFMzTnykwvoNb9k/8AD/RcrL/GqnN/4f6LlLKvy+i4JXLihXoDFQpS0z+SEoqAuo+gLsisB7zwY6R0Jb8tFZtbpGl7KLhaU1XTq1rRPB0ucfhqp5F72MX6dFkxPbNE1obAvzTeJu5vHW/pZHx5fr3pjEnebwEHyuL+CsyMEENPg1CIncGYX1zH2efxUKsPrXiZnJBEWlsRf9c09mPeC8bkNJ4wePqupma1QRBhhIOh9oEg8FmTpljVkXE4aS6LODjYaOE6eKg7Oe6p3mZpZldAHEiJlXGGYC90SGiobnVulz+rKIaWYW1AJzTZwEkh0eHySZMcZ7XZIycX/BVdoKrqDG5dXOAvJ8bKzZRaAJjQcviVHxgBIDmMJGgffhq2fzT9O7ZDYI4EAe+FkkqVFqdsp8JiS7FvaXHI1u7plnorTFVBkdlNwLRMz0SE1J1kdWlvoSBKerAxAkT13vITHqVJSjokb2VXZVrm0oqBwdmJuD8Vs6I+rAHJZvDUX5gDccnRmHvIWnpNhoH9lq8aSc2yuaaikUZOXdLfeFCxpJdLTTAykGXEn0Cs34ZwqOgiDzGngUxW2U0Mc4weZdJd4NvAHksOSUVNo0RbpFO+m65D2kwN0C2hLfy96Gm6qZ72GtAncN54TCOjRAZTyjeyET5qDhNq565okPmXgkndOUEyrIwbTpDyyJNWS6eRzZa58mMpvw1HRFWoMaJe9wH7zoHvR0YbTpnq73rJ9sqzn1oBloAIGmupgpsePnKhcuXhG3s07MOyA5kPBFryD4FMYPEl5YTTGrmx5GfdKq+wtYg1WE2kENnSZBM/BXWzLZf/ACO/+kckODaFx5OaTC2Vsum6s132uUkAACNF20aXcuqik0TOYkjn4qy7PUvrXO6H3wnNpYbNVd1YrVBPGv7FcqkwdhZs1Qui7QmvobgLkkybQQIPFpGoVphaGWeoakNIkX4A8FZnwyeOPEpjNcm2V+VvI/6lygf4Gz7z/X+i5YOBbzZqCUkrihXeMRxKewYl2sJglS9mMBdfnopJ1Fgj+xJ2fhSalUaEBoaZvAEg9RJU36Huucb5YA8yf15ocE2DVD7Q/djllA3T5aLqjoDhm4NtwIg3WDE3bNMitdrfqotd28NfZM+vDqn3m5hRKrt4QPs+t1oyMSJFIAfe7Sy4H2BI06fkioPHfuznVtPK4QYGZ8foohAqWucsEHnI9/Xio9INFcxvAskt5EPOnroqGWIscCd55cA10yB9lzco4foiU3gacsfmbYZwWjhM3HRDh3QXycwIaQ7kYIHopOzyYcC7ezHK+0Xix/WqrboZIhVaUtDiYgAh0TrAg9LpaVGzmOgOv4QeLf1ZTWMIoPAguIII4GCRLT5ap2rhGua132c4hw1ZIPuSTipkVxM1RqVDWNOppcgW0BsrPEjIA/LmymcumbpPXTzTG0Hd1iWvqAAFkZho6D00Olkm0NqUnAAEGCDEHQeSzzx1OktDRla2ObK2j9J3+6FPK4tA6Ezc8SNPJX0QFnNk7SYAQZEuJAyk6nnC0BqSBC0eKmpPVEypLV2DSbLiSNVUbfdkqtYPtMPz+BUvE7UbSdvNcf4RPxVXtXFuxFRr6dN8NEXgGb8J6rJLG/mt9DXrRWtdDacfcP5rPbKcPp51nPU5R7B06LRYmm5uQBhnQDM3TioGD2I5tV9UxLiSJIGWbcOi2QlFJ7EyKTapFhTEsZ/E78llO2JAriwO43ieYWrpUXBpgNkaDNpe8Kj2zsepXqZ2uYBlA3pmQegQwyipdkzJygRuxLh3tYhoEAG033itDhIyj/yE/wC5VOwdkmi55NRpLuEGwnW/irZuDN4eNPuo5pwbb/oGCMlFJoutgU4zfrgplSnNb+U/mo/Zumcpkg34CFPe3f1+yU+KS0gz9gkrgEM2XBy6kqowRIm6uUvu1yw/EjTyYhSLiklaykQlWewaUknkR75VWVddmaM94ZiMsec3S5f0ZIfsTsPhpaQTM1HnU6AxI96iY9ha5zXm4Ajwj+qmYZm40GxMmecuMEKHi3g580k5tfADTqufidGlorDqVFdd44Q234rqUz2iHcYE/l5oa7IeAQRuG/D2hwCvyz2SEdEdt6rQLHKb8CMwk+HTgo9P/rjLZ3dOnWDcXnl1VnTYO8GefYflI+9LY8CmGtBxDQ4R9U8A8zLP1CzOf+B+IzRpQ5+QQe7bmBOtzpyPuTmEpiKgad2WgzqDF/y0UuqxpeGgZXd2cx4O3hccSOiewFJvevlt8rSRMB3tC/TrwSOehkiNhqYNNzC7dzOAfy4iR5/NSWu+qYQYIyuPJ+Qj32PghwtNuaoAIAqXadbtH66qVUYwUHMAzNGcAjUQTCXlslDmJwrHOp2lji9jmkXBc3MD4S3hzss1trYz6LnH2qcAh3EAnR3LTVX+Jr7tGpMEOpEO4EEgEHyKvmPa6plIkOY5rmG4MXt6n+6D/LsrcnB2edYGkXEQXHwBV8BAhXWF2aMLVdUYM1OQAOLARoekquxrw55cBEkmE/jNqTQ05Ke10Um0sEXuEZv5VAo0crnWdp4aeC1uBxfdtccoJIIum8LhRUbp9k38liz5vzo044tRtmKxDWurUjfeEjqIn4pcU5klgIL7nKSZA5x6K0bggKuCEa0T/tTuP7P0mPqV2znykATYTAJjwCPyRtWTtaKKnULWSWxm06QJ+Cg0qLGTUqOyg+fXRWuOp7jI5/m0rO9qwcjVfB2/7Elom4RrHPzUiHg7sg6G2oI6KVhar4MtHtZCLagqh7DMIxAvYgyOekLa4OkO7qmLjFH3uUzS4ukDHG9k7YNMhhkRdTH+0f4VIwNIFsI69LdJ5BHDktx/smSNWVU2QyulDK7cno5yJK5IuWey4aKRcUJK0FJxV92WYCKpOoAIPLXVZ8lS8FWc1tTK6JafA2QyxvGwR/Y1OBwgcxofwYDr0196qAz2gYu50HnHxUmhtEOOQyCLW4Wj0TVGq3KWuuczo5He1HULmK0jWk7INCnvPBuJAv8AHkhrUXNqQ67cljyBI9r5p2hUa1zg6bvFzygWKfkMrjMZaaY14b2junVTLJ8mNDoYFB3eNm7clSCf5bf1UfFUor05G6WPH+3j5aqwe8U6jST9UWvgG5bp/psEGOIZUo1DdhFRvhLZkdLKi9jWAKcVGB/slrgD0Bab9dLqUyke9APFhg+Dh77qLWqtbUpSZYS4TrlkCJ6Kzr1Gsq0pjKWvbPXdI8uqDTDJjbsL9a7QOysIPA+0I9w8EGEpkueMu8HTl4EFoJ8lPECsJIyupwD1DuPrqipsHevBOoa5p4zcEH004qFXMpcRRJw7oEw1wjkWEwR6BWLZJpOGmYEO5Zm6H1TuDEuqMJGbM7wc1wBt63HBNYJwdhxHtMEOb1pmD/tChHItMPiIqEEe0wSOBg6+hVXtDAADNTuMxBby42+SmVXCWPB3ZIPMZm298KP38VWidXAg8DuuF1bCTeiuMadoHYWHpOBNQjwKZxuIp4cOLTmG8GgakmwA9Uxt/BzTdUpHK4TnbzAOoHOLqn2ZUz743gzMB1cRvPvoRMR1KxZYb6NMfyt8u/Qw2nU73B54LchbmFtWzlcPjxUSvt+o+oaBY2CKlx7W4LKRisW1pZcmnlyxEwOBF7CfRVlDBZa7Hl1i1+SYkl40cZ1HvTLGntlnWhcS76pmuv8A8uVF2iZLG+C0+KwpbTaDYAzeLmDpfqsxtvEAkMgiARNrxCsx9ok+hnsVTP0pg52W3w1GG1xyxR/3hZLsTSBxGafYEwNTcBbk0AG1Tvb9Q1IgWuDGvRJ5P7Ewp0afYOGpwS8jwPXioO0mgd6AQQNCon0rcBE3hC50tqmePwUwdxVexJwabk2U8oQUOZDmuvQNaOemTZXJnOuVFFtgFyEuWRPbCn92p+IJs9smfdf6tWnRm5mxLkRecpDb+nNYtnbFh4O/EE5T7XsEy1x/nATuUaFUtmyqYh5uAQfEackP0ghsFp52cLHoslS7eUmzNKf5/wA11Tt4yP8ApDl7X9FQ1B+v8FyyNezUiu68tmeo1hNsxrw7eaSIy+03Sbgysl/ntv7Mep+SE9uv+0Pf8ks8cGSOZr2a9m0H5wMriwNcAC5kiRp4Js42qH09wmm1ziGFzbS0zHTosme3x/Yj3/Jd/n11j3bfQqp4F6LPnXtmt+m1A9n1ZyyYBc0xY6eqkfT6+dn1ctlxALwYkXAMaXFlif8AmBUkHu2+9Of8xqsg92y3Q8fNVywuukN88Ps3NHH4gVB9WCA1wAL9AdQDGmqKnjq4e6WAjJlvU3gJkXy8LrCn/iVWmcrZiPZ/qg/5k4qZAb+H+qT4JfSJ88P5NwzaFeXy0ZpEOFTeBA1nLrogwuOxAYd1uYl5kPNw4yQRlWJZ/wAQcVJIAvyaEre32NAgAxw3B8k3/Hl9L/0Dzw/1G/G06+7DQ32cwzOIJbF4y9Ejtokuki17S6x6WWDHb3aH73kxvxCbf2z2iTbPz9hvyVkMLT6FeeP2ehU8dWeHNptzuN4k6RBnduqXEd8x5balIAqjMSOcgZbH5qg2f2y2lTOZszHFrfkmsX2k2hUcXknMejfDkq5YJPSQVnSZd4x7nObvti9gDE8ZumK7KhEGoDxHGPCXLOu2njifDS4XfTMceI/E1FeNL+AvyI/TNTi8Q6pSY2pvFpBzC0xpNyqKvQioH5rCbHr/AHUQvx5HtNj+JNuoY06vpeZn4Ix8avYJeQ3/ANS+w9Zrs8AtcckObFg14JBjnC0NbarHa94PT5rAtweMBtVpjqMw+CcGCxh//QPVyEvEg/YY+VNej07ZVNtVu7U0jWB+ZXV8axjXMOYuJ1At+a86w2xsW4waxLeIuLeqWpsWoDu16o/mn80uPxoxkthl5E2ujW/SB+gU27FNHH81kHbGrcK7/UfFScFhnUwQ7NUceJI9wXTiuTpmKU2jVfTmcz6Llm8x/Zn3LlZ8OP7E+af0VQ7IN++Uv+UGfePoPktUkVfBDUZlvZKn94/ryTreydLmf15LQowo0kSigHZSjzPqU/h+ylFwPtW/eKukWH0PildfQyiiif2dw4JEE/zO+aX/AC/h/u+93zVlV9ooCrI19FciEdg4f7jfSUB2Fh/uN9G/JWISFW0voRtlf/gFDl6BvyXHYVLhmHhHyVi5cEyjH6FsrzsOjxNT8RSO2DR4GoP/AGP+atChcjwiS2VX+XaP3qv43fNLT2DTBBD6v4yrEpRokeNDJiMw1OC14zjrr5HVczBUh7PeM6Ne7L6OkJQiCDxosjK3RoOzv0QEjEtc7k60DyACa2vQwxe7uSABcZp5cLFVjUzV0PmufPH+XZpU6dUdUpC27PhlKj1GD7o9Auw3tBTavslFPdDUqsrywfdHogLRyCeKEpgDTPD0F/JPN4wXa8h77pG6qZQ+KqySoeCJuyqlUCWuqwInK2R5y4KPiqri4zOv7NvwK0ewfZd/CqPaHHyWbFK5luSNRK1z+nuj4pO86FK5AF00YWFPilSLlC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658274"/>
            <a:ext cx="2819400" cy="355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880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Brady Bunch Remastered" pitchFamily="34" charset="0"/>
              </a:rPr>
              <a:t>Qu’est-ce </a:t>
            </a:r>
            <a:r>
              <a:rPr lang="fr-FR" sz="6000" dirty="0" smtClean="0">
                <a:latin typeface="Brady Bunch Remastered" pitchFamily="34" charset="0"/>
              </a:rPr>
              <a:t>qu’on fait…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5257800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dirty="0" smtClean="0">
                <a:latin typeface="Brady Bunch Remastered" pitchFamily="34" charset="0"/>
              </a:rPr>
              <a:t>à la patinoire ?</a:t>
            </a:r>
            <a:endParaRPr lang="fr-FR" sz="6000" dirty="0">
              <a:latin typeface="Brady Bunch Remastered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72" y="1586436"/>
            <a:ext cx="9183604" cy="319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966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67172"/>
            <a:ext cx="5574060" cy="4175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84736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Brady Bunch Remastered" pitchFamily="34" charset="0"/>
              </a:rPr>
              <a:t>Qu’est-ce qu’on fait…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980" y="5842337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dirty="0" smtClean="0">
                <a:latin typeface="Brady Bunch Remastered" pitchFamily="34" charset="0"/>
              </a:rPr>
              <a:t>à la montagne ?</a:t>
            </a:r>
            <a:endParaRPr lang="fr-FR" sz="60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874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Brady Bunch Remastered" pitchFamily="34" charset="0"/>
              </a:rPr>
              <a:t>Qu’est-ce qu’on fait…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980" y="5842337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dirty="0" smtClean="0">
                <a:latin typeface="Brady Bunch Remastered" pitchFamily="34" charset="0"/>
              </a:rPr>
              <a:t>au lac ?</a:t>
            </a:r>
            <a:endParaRPr lang="fr-FR" sz="6000" dirty="0">
              <a:latin typeface="Brady Bunch Remastered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6399551" cy="479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862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Brady Bunch Remastered" pitchFamily="34" charset="0"/>
              </a:rPr>
              <a:t>Qu’est-ce qu’on fait…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980" y="5842337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dirty="0" smtClean="0">
                <a:latin typeface="Brady Bunch Remastered" pitchFamily="34" charset="0"/>
              </a:rPr>
              <a:t>au cybercafé ?</a:t>
            </a:r>
            <a:endParaRPr lang="fr-FR" sz="6000" dirty="0">
              <a:latin typeface="Brady Bunch Remastered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05207"/>
            <a:ext cx="5562600" cy="407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769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Brady Bunch Remastered" pitchFamily="34" charset="0"/>
              </a:rPr>
              <a:t>Qu’est-ce qu’on fait…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980" y="5842337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dirty="0" smtClean="0">
                <a:latin typeface="Brady Bunch Remastered" pitchFamily="34" charset="0"/>
              </a:rPr>
              <a:t>au zoo ?</a:t>
            </a:r>
            <a:endParaRPr lang="fr-FR" sz="6000" dirty="0">
              <a:latin typeface="Brady Bunch Remastered" pitchFamily="34" charset="0"/>
            </a:endParaRPr>
          </a:p>
        </p:txBody>
      </p:sp>
      <p:pic>
        <p:nvPicPr>
          <p:cNvPr id="7170" name="Picture 2" descr="http://us.123rf.com/400wm/400/400/iimages/iimages1210/iimages121001031/15864479-illustration-of-a-zoo-and-the-animals-in-a-beautiful-na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5867400" cy="429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078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Brady Bunch Remastered" pitchFamily="34" charset="0"/>
              </a:rPr>
              <a:t>Qu’est-ce qu’on fait…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980" y="5842337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dirty="0" smtClean="0">
                <a:latin typeface="Brady Bunch Remastered" pitchFamily="34" charset="0"/>
              </a:rPr>
              <a:t>au musée ?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2" name="AutoShape 4" descr="data:image/jpeg;base64,/9j/4AAQSkZJRgABAQAAAQABAAD/2wCEAAkGBxQTEhQUEhQVFRUXFBUVFxUWFxUYFhYUFBQXFhUWFRUYHCggGholHBUVITEhJSkrLi4uFx8zODMsNygtLisBCgoKDg0OGxAQGiwkICQsLCwsLCwsLCwsLCwsLCwsLCwsLCwsLCwsLCwsLCwsLCwsLCwsLCwsLCwsLCwsLCwsLP/AABEIAMkA8QMBIgACEQEDEQH/xAAbAAABBQEBAAAAAAAAAAAAAAACAQMEBQYAB//EAEMQAAEDAgMFBQQHBgQHAQAAAAEAAhEDIQQSMQUiQVFhBhNxgZEyocHRFCNCUpKx8FNicoLh8RUWorIHFzNjc4PCRP/EABoBAAIDAQEAAAAAAAAAAAAAAAECAAMEBQb/xAAoEQACAgICAgICAgIDAAAAAAAAAQIRAyESMQRBE1EiMmFxsfAUQqH/2gAMAwEAAhEDEQA/APTSUkrly0inSklKkKhBCVy5cigArilSQiQRIUsJERRCUkpSkhEAkpCUqQqEEJSEpUiIBCUJcgqFBEqBoPOEhqJpwhMZ0aJRK70IsyguKdpORoDJBKQlIClKABCUBKUoX8USCEpCVxKbdURJQcoHlB3iQuCYVnd4uQZQuRIamF0IkkLIaAF0IiEkKEBSQiXQoQFclXQoQBIiXQmsAEJIREJCFLFoEhJCKEiJAUiIhJCIKG3BBCeIQwiQiVGph4UyoEw6kmRCLmhIKqdqYcoG0k3YGSKJTxTdEQqZ3aug2rUpvOQscRJuDBAt1VcpKPYyi30XZTNR+7PRZzH9r6Ra7uw8mCAQIg85Kz2G7TVaTe7lriSYLyZaOUDVVvyMadWWLx5tXRusXi2U25qjg1o4koyZ0Xmm19qVMQw53tgTAADQMwuk2R25qPxNBtUtpU2NyPMTmsN7pMNHRNjzxmwZMTgj0XE1WsGZ7mtGkkwJUHD7boOqCm2pLjMCDBjqVE7V7RoGllFRjny17Q0gmJ1kaCJWM2eQ7GUS50NzCb2gdfGLoSztTUUSOJOHI9RzfqFyO3NctHJlFIvPpem76J0VxooOHxYDQNU/lDoIWdovRMhdCQO6okoQYQwjSFQAMLoSrlCApEULioQBIQiSIkAhIQjSIoFAwkIRFIjYKBIQuCNIQjZCPlXZU8QhIRsA3lWI7Q7drUqlVuYDIbBoFwYiSbnVbqF5N20w5+k12hxJJDhNzBDTc8gqPIbpUy/BVu0bDsbtSpiMMH1RfM5od94A2J/Jefbbxv1z3E77nmco5WMjyT+D25Ww+H7hrx7ROZoggO1aDy6qlFIuk80JxWSKthjJwbpdhVsaTwnq92h6ABMVMWSSSRczAb6RN059DT7dnmJhKseJdhcskhiiZMlziTaCeHgq7aGCLCHNu0+uunkrOphYuVIqMz0i7lfz0d8SnuCeuhOM2tlV2fqsZVcS0uJY4NHAOMGT5A6LVbGa1+JoZw07wMcQeAM/qyyuEf8AWgggAAwOttfQrS7HJ7+id0Go9rpn2fD1S5FWRBxu4M9X7kdPcuTkDkVy1WZyuFVO08QRoVAzp6U0qQ8FZOZi73V3hsSHacllcyvNmndkcNUk4qiXstVyhtxw0NipQcqRjiuTDawLo5J9ENCJCllIoChISIoXKEASIkiIASkSPdHCUDaqJByEhQOrAcUgqgo0AJCUspCoQReUdo8Q1+LrOmSZDSPutaGj3x6heh9osWWUXR7TjkHnr7gVksBQDHFxZOZoA5nWLDxnyWDzfI4NRN3iePzuRmKWAmLdfVWVLZe7ytxsrPG5KViJd93j4u5BVeKw1SqWlzw1vIA5QYtxnkASue/KlPp0jpLxY41b2dh8FxgOGktIdHiFNpYJrrAieR1VfR2dF2POjxmFhZ1yOXipmJdVY0Eb9PdBzideuvmq55ZN9lkMMa2h5mxWDN3gkRAgAmSb+FpUN2yQyiQbA5wOlrfkptGhVzNc0PaRpN23HIqL2gdiaoaHOZH/AGmnNMam5Qx525KPIGTAlG+J55hCe+aBrJstO5ji052+BGrePwTbuzeXK/eDwZAcCJ9VYU6kteDZ17HU24LsSyKbTTOMsTgmmVv+L4j9vUSKshy5a+RmpHr1PUJ1xugohEU2R7LsUaQ6GypGI2t3THBozPa0mPsiBMuPwTAG6TpH6sqjbVQNoPGpyERwBIiSeJSSnoix2Wey9qGqKZqAMe5odb2Xfwz7wtMcSAF5/VxAZTLMp3RbmwgWIV3s/amdkONx9rmL68ipyTQvCmWdHEw8lTDjCqVj7qfTrhMkiSVE6jiCdU/3wVabXBQitzU4iFsHJS4KldiuEpRiuqnAFluXhA9VRrFKMQRxU4Esnl8alAareSgufKaLyEyiLZPe9pSNaVAzlS8JX5qVQUyUClcYEmw58B4lEmq9EPaWuEgj+yrbdaGSV7MJtbbLsVU7sZKVOm8nOXSXWy8LazopLTkAFLO42BqZXEx+5aGqD39QOqNzPzMOWzWxY3jyTzqzi3Wo42mXka2EhotK8x5U55Z3I9L42KOKCoL6CzV5AfeS5zZvwIzJ1jqLQ0F1MkAC8usIvAAvbVQadMmIbTALXe0ZOb7Mz5oH1HUmOe8hrW6kBsm8ANhU8X0X67LMV6RHsucebKccCNb2hNVXh0A03eDnwQB0CptlbVOJc5ozMy3gmQ5s5T4GYsp1Gg1rwMsugjMSeNzA5fJF4nF0yRkmrXQjsSSIbTYP4nF2nSUy3GPNi5oAvlptIIhSqIZJkE3bZrSSQXgEGBYRK7ENi9Nrmb1YbwiWiq6AL8LDpCaMU/Qrn+XEpa2IzkO3hYHe68Ew+qCDmEjmFLcQX3kyGzckwdIHAxCgVIDTHOPGCV08WqSOXm23ZH+q/e9FyZ748nfhXLZxkY+UT1HQIQlchBWp7Yq0iXRqwx4iZAvyj+6pNv0xkjQFzBHHUTPkrak/9eCh7SZmyQJh2Y3uYFgTyVc0yyDRX4kXMnjAPiRb9eSsNn0bT6qI5wJs2xc2Re15t8lYYH2fyVeNjzWhx4spzacgEclETmGxgacrha9/u6e660RlTKJxtDjcw0ROceKN1AzI01/qhDgLOc2TwJElW8kZuOyLUTXeKdi3NYwvd7IEki9lBwu0sJUMd80Hk45T/qR+RLsHB+g21lIoVeartt7YpYeo1hpuc0sDg9pEEHlziEeyNqUcQ7LSLs0EwRwGtxIS/LBuguEkXYwwIkFEMKUNKWmCqbtzVqNosfSe5pFSCBxkGNLyISzlxVjxjei/GGCVtGF592b7TYt9enRc4ODnEEvbcAAkxEHQdV6A4X1SwnyQGqD7yJlUzO12EzZTVDDJALwWgkcirGu/KMziA21zYSTAv4leNduaM4lzGiCazgBHNLkk49FkEmbBr3EOcTJLjF59rXxN/epWFqQP+rSbLma3das7qNFA2Zgn5cpJPscDwAB4cxK0mDYxjBOWdyTabVnOM+RXm5v83Z6CSfxxSM2wb+Yu4m3G1j5XTe3nD6M8ze1+HtjVS34D67PAyiQDLdCZnQotosp1aLqQMF0CQCYMzpZJpSTL98GjOdmXfXOvO46wEfab+U+9W5rRUbuHM7NeRaP7pzYmz2UXuILnkjL7LRG9NpPRWeIwDQc5cRxglo9wCbLOMpt7ExRkoJDWzsO93eQ7IPq9ADP1oi50jVJtjCloJL3OPeV7mLHvXXsBrqhp7ULZaNCOFzrI96CrtA1CczSW5nGC0auJJPjcpVftAcPz5WUezmuD2yYccom1r8OdoTW0mwHgmTmMkCJ46Kw2pWccpa0MgzIy3PCQqjG1nus4QTqRbjyXSwNNpnO8iNNoi/RR99/+n5LlK7jx/XkuXR+ZGD4TflCFxKSVbY1BB0Ialx+uXJISladVH0RLZADyajZADswIHAjKbq0w85b2M6eSqyN9ubm4zxkDn56q2Y2GgEz18llx9mnIEE1iTBbHW/jCdTeL4eBt6XVsnRXFWZ3HuxAJNCo5pAnJMtdc6TYG2igbWzVaVB9Z01XNfJECAHWBHPX1V/jacPA/cBB6Zjr4ql2tsnvS4glrxBtYOGUW8eqSM00LPHTsi7EqOpNrOe9xbkLGMLjlL37hkaWBlVeLosc4QQCSBE8/BTW7PPdd2Mx3iXTrPKwsbLsPscMcDk0MiZ18yklmj7YFifonbf2tRmixu6KdLLBH5Dlqk7NbebhzVqMbmkBt7ab1ky/ZmZxc4C9hOW3mnaez93IIudRr7gkfk41uxlgk/RoWf8RqGWTSrPd+6Gtb6mSqXtN2pqVGFgpyHPD23uwAez1umDs0fe08fiibggfacXHhYfBLLzIX2NHxZFLga9c1mmA25JgiYy9DK2OxMdiBTrObUgizSQHOkC93A2VaMOwG0z71odmUA2iQBYyb9UcXkLJLQX4/FbMi7a+Kq5hiMS57bENIhuYaGFW7O2VmrCo6rlLXB29xvwK0hwoJJySJ6R70VOjLg0w0a2aXHLxNlkyeV2kjRi8dJpscxeJBgueDfk6ExU2q0W8NGn3Sn8Y2iMrWe1xzNgRBy68SoeEweZ9RxcwAGAHEhuuixRin2dGUq6HHYkwM+a5IhpHLoFIwpmwYQOZc78kbWtY4y+ncCMocT1UgVG6udF+GYn0AQyd6Gx1WyJUDxo1njfmBxUNwrOdu5QdYMacIVhicdQHtl0E2jdMgzO8q/FbQoh7XUs4lxzEuzWN9Eca1sXJJctDGMqVWgGo43sAIvx4qXg8E9+hOmY9B4pp2M7zIHFphxiI5EApXbWAlsAmYkB26bGBBHJM4uroVTXKrC2ngjTLATrwPxTNZ263RwPKPijwje/qvdly5W5oiBINrEnmUzSGVsOBG8eB0JPJO8bjFMzTnykwvoNb9k/8AD/RcrL/GqnN/4f6LlLKvy+i4JXLihXoDFQpS0z+SEoqAuo+gLsisB7zwY6R0Jb8tFZtbpGl7KLhaU1XTq1rRPB0ucfhqp5F72MX6dFkxPbNE1obAvzTeJu5vHW/pZHx5fr3pjEnebwEHyuL+CsyMEENPg1CIncGYX1zH2efxUKsPrXiZnJBEWlsRf9c09mPeC8bkNJ4wePqupma1QRBhhIOh9oEg8FmTpljVkXE4aS6LODjYaOE6eKg7Oe6p3mZpZldAHEiJlXGGYC90SGiobnVulz+rKIaWYW1AJzTZwEkh0eHySZMcZ7XZIycX/BVdoKrqDG5dXOAvJ8bKzZRaAJjQcviVHxgBIDmMJGgffhq2fzT9O7ZDYI4EAe+FkkqVFqdsp8JiS7FvaXHI1u7plnorTFVBkdlNwLRMz0SE1J1kdWlvoSBKerAxAkT13vITHqVJSjokb2VXZVrm0oqBwdmJuD8Vs6I+rAHJZvDUX5gDccnRmHvIWnpNhoH9lq8aSc2yuaaikUZOXdLfeFCxpJdLTTAykGXEn0Cs34ZwqOgiDzGngUxW2U0Mc4weZdJd4NvAHksOSUVNo0RbpFO+m65D2kwN0C2hLfy96Gm6qZ72GtAncN54TCOjRAZTyjeyET5qDhNq565okPmXgkndOUEyrIwbTpDyyJNWS6eRzZa58mMpvw1HRFWoMaJe9wH7zoHvR0YbTpnq73rJ9sqzn1oBloAIGmupgpsePnKhcuXhG3s07MOyA5kPBFryD4FMYPEl5YTTGrmx5GfdKq+wtYg1WE2kENnSZBM/BXWzLZf/ACO/+kckODaFx5OaTC2Vsum6s132uUkAACNF20aXcuqik0TOYkjn4qy7PUvrXO6H3wnNpYbNVd1YrVBPGv7FcqkwdhZs1Qui7QmvobgLkkybQQIPFpGoVphaGWeoakNIkX4A8FZnwyeOPEpjNcm2V+VvI/6lygf4Gz7z/X+i5YOBbzZqCUkrihXeMRxKewYl2sJglS9mMBdfnopJ1Fgj+xJ2fhSalUaEBoaZvAEg9RJU36Huucb5YA8yf15ocE2DVD7Q/djllA3T5aLqjoDhm4NtwIg3WDE3bNMitdrfqotd28NfZM+vDqn3m5hRKrt4QPs+t1oyMSJFIAfe7Sy4H2BI06fkioPHfuznVtPK4QYGZ8foohAqWucsEHnI9/Xio9INFcxvAskt5EPOnroqGWIscCd55cA10yB9lzco4foiU3gacsfmbYZwWjhM3HRDh3QXycwIaQ7kYIHopOzyYcC7ezHK+0Xix/WqrboZIhVaUtDiYgAh0TrAg9LpaVGzmOgOv4QeLf1ZTWMIoPAguIII4GCRLT5ap2rhGua132c4hw1ZIPuSTipkVxM1RqVDWNOppcgW0BsrPEjIA/LmymcumbpPXTzTG0Hd1iWvqAAFkZho6D00Olkm0NqUnAAEGCDEHQeSzzx1OktDRla2ObK2j9J3+6FPK4tA6Ezc8SNPJX0QFnNk7SYAQZEuJAyk6nnC0BqSBC0eKmpPVEypLV2DSbLiSNVUbfdkqtYPtMPz+BUvE7UbSdvNcf4RPxVXtXFuxFRr6dN8NEXgGb8J6rJLG/mt9DXrRWtdDacfcP5rPbKcPp51nPU5R7B06LRYmm5uQBhnQDM3TioGD2I5tV9UxLiSJIGWbcOi2QlFJ7EyKTapFhTEsZ/E78llO2JAriwO43ieYWrpUXBpgNkaDNpe8Kj2zsepXqZ2uYBlA3pmQegQwyipdkzJygRuxLh3tYhoEAG033itDhIyj/yE/wC5VOwdkmi55NRpLuEGwnW/irZuDN4eNPuo5pwbb/oGCMlFJoutgU4zfrgplSnNb+U/mo/Zumcpkg34CFPe3f1+yU+KS0gz9gkrgEM2XBy6kqowRIm6uUvu1yw/EjTyYhSLiklaykQlWewaUknkR75VWVddmaM94ZiMsec3S5f0ZIfsTsPhpaQTM1HnU6AxI96iY9ha5zXm4Ajwj+qmYZm40GxMmecuMEKHi3g580k5tfADTqufidGlorDqVFdd44Q234rqUz2iHcYE/l5oa7IeAQRuG/D2hwCvyz2SEdEdt6rQLHKb8CMwk+HTgo9P/rjLZ3dOnWDcXnl1VnTYO8GefYflI+9LY8CmGtBxDQ4R9U8A8zLP1CzOf+B+IzRpQ5+QQe7bmBOtzpyPuTmEpiKgad2WgzqDF/y0UuqxpeGgZXd2cx4O3hccSOiewFJvevlt8rSRMB3tC/TrwSOehkiNhqYNNzC7dzOAfy4iR5/NSWu+qYQYIyuPJ+Qj32PghwtNuaoAIAqXadbtH66qVUYwUHMAzNGcAjUQTCXlslDmJwrHOp2lji9jmkXBc3MD4S3hzss1trYz6LnH2qcAh3EAnR3LTVX+Jr7tGpMEOpEO4EEgEHyKvmPa6plIkOY5rmG4MXt6n+6D/LsrcnB2edYGkXEQXHwBV8BAhXWF2aMLVdUYM1OQAOLARoekquxrw55cBEkmE/jNqTQ05Ke10Um0sEXuEZv5VAo0crnWdp4aeC1uBxfdtccoJIIum8LhRUbp9k38liz5vzo044tRtmKxDWurUjfeEjqIn4pcU5klgIL7nKSZA5x6K0bggKuCEa0T/tTuP7P0mPqV2znykATYTAJjwCPyRtWTtaKKnULWSWxm06QJ+Cg0qLGTUqOyg+fXRWuOp7jI5/m0rO9qwcjVfB2/7Elom4RrHPzUiHg7sg6G2oI6KVhar4MtHtZCLagqh7DMIxAvYgyOekLa4OkO7qmLjFH3uUzS4ukDHG9k7YNMhhkRdTH+0f4VIwNIFsI69LdJ5BHDktx/smSNWVU2QyulDK7cno5yJK5IuWey4aKRcUJK0FJxV92WYCKpOoAIPLXVZ8lS8FWc1tTK6JafA2QyxvGwR/Y1OBwgcxofwYDr0196qAz2gYu50HnHxUmhtEOOQyCLW4Wj0TVGq3KWuuczo5He1HULmK0jWk7INCnvPBuJAv8AHkhrUXNqQ67cljyBI9r5p2hUa1zg6bvFzygWKfkMrjMZaaY14b2junVTLJ8mNDoYFB3eNm7clSCf5bf1UfFUor05G6WPH+3j5aqwe8U6jST9UWvgG5bp/psEGOIZUo1DdhFRvhLZkdLKi9jWAKcVGB/slrgD0Bab9dLqUyke9APFhg+Dh77qLWqtbUpSZYS4TrlkCJ6Kzr1Gsq0pjKWvbPXdI8uqDTDJjbsL9a7QOysIPA+0I9w8EGEpkueMu8HTl4EFoJ8lPECsJIyupwD1DuPrqipsHevBOoa5p4zcEH004qFXMpcRRJw7oEw1wjkWEwR6BWLZJpOGmYEO5Zm6H1TuDEuqMJGbM7wc1wBt63HBNYJwdhxHtMEOb1pmD/tChHItMPiIqEEe0wSOBg6+hVXtDAADNTuMxBby42+SmVXCWPB3ZIPMZm298KP38VWidXAg8DuuF1bCTeiuMadoHYWHpOBNQjwKZxuIp4cOLTmG8GgakmwA9Uxt/BzTdUpHK4TnbzAOoHOLqn2ZUz743gzMB1cRvPvoRMR1KxZYb6NMfyt8u/Qw2nU73B54LchbmFtWzlcPjxUSvt+o+oaBY2CKlx7W4LKRisW1pZcmnlyxEwOBF7CfRVlDBZa7Hl1i1+SYkl40cZ1HvTLGntlnWhcS76pmuv8A8uVF2iZLG+C0+KwpbTaDYAzeLmDpfqsxtvEAkMgiARNrxCsx9ok+hnsVTP0pg52W3w1GG1xyxR/3hZLsTSBxGafYEwNTcBbk0AG1Tvb9Q1IgWuDGvRJ5P7Ewp0afYOGpwS8jwPXioO0mgd6AQQNCon0rcBE3hC50tqmePwUwdxVexJwabk2U8oQUOZDmuvQNaOemTZXJnOuVFFtgFyEuWRPbCn92p+IJs9smfdf6tWnRm5mxLkRecpDb+nNYtnbFh4O/EE5T7XsEy1x/nATuUaFUtmyqYh5uAQfEackP0ghsFp52cLHoslS7eUmzNKf5/wA11Tt4yP8ApDl7X9FQ1B+v8FyyNezUiu68tmeo1hNsxrw7eaSIy+03Sbgysl/ntv7Mep+SE9uv+0Pf8ks8cGSOZr2a9m0H5wMriwNcAC5kiRp4Js42qH09wmm1ziGFzbS0zHTosme3x/Yj3/Jd/n11j3bfQqp4F6LPnXtmt+m1A9n1ZyyYBc0xY6eqkfT6+dn1ctlxALwYkXAMaXFlif8AmBUkHu2+9Of8xqsg92y3Q8fNVywuukN88Ps3NHH4gVB9WCA1wAL9AdQDGmqKnjq4e6WAjJlvU3gJkXy8LrCn/iVWmcrZiPZ/qg/5k4qZAb+H+qT4JfSJ88P5NwzaFeXy0ZpEOFTeBA1nLrogwuOxAYd1uYl5kPNw4yQRlWJZ/wAQcVJIAvyaEre32NAgAxw3B8k3/Hl9L/0Dzw/1G/G06+7DQ32cwzOIJbF4y9Ejtokuki17S6x6WWDHb3aH73kxvxCbf2z2iTbPz9hvyVkMLT6FeeP2ehU8dWeHNptzuN4k6RBnduqXEd8x5balIAqjMSOcgZbH5qg2f2y2lTOZszHFrfkmsX2k2hUcXknMejfDkq5YJPSQVnSZd4x7nObvti9gDE8ZumK7KhEGoDxHGPCXLOu2njifDS4XfTMceI/E1FeNL+AvyI/TNTi8Q6pSY2pvFpBzC0xpNyqKvQioH5rCbHr/AHUQvx5HtNj+JNuoY06vpeZn4Ix8avYJeQ3/ANS+w9Zrs8AtcckObFg14JBjnC0NbarHa94PT5rAtweMBtVpjqMw+CcGCxh//QPVyEvEg/YY+VNej07ZVNtVu7U0jWB+ZXV8axjXMOYuJ1At+a86w2xsW4waxLeIuLeqWpsWoDu16o/mn80uPxoxkthl5E2ujW/SB+gU27FNHH81kHbGrcK7/UfFScFhnUwQ7NUceJI9wXTiuTpmKU2jVfTmcz6Llm8x/Zn3LlZ8OP7E+af0VQ7IN++Uv+UGfePoPktUkVfBDUZlvZKn94/ryTreydLmf15LQowo0kSigHZSjzPqU/h+ylFwPtW/eKukWH0PildfQyiiif2dw4JEE/zO+aX/AC/h/u+93zVlV9ooCrI19FciEdg4f7jfSUB2Fh/uN9G/JWISFW0voRtlf/gFDl6BvyXHYVLhmHhHyVi5cEyjH6FsrzsOjxNT8RSO2DR4GoP/AGP+atChcjwiS2VX+XaP3qv43fNLT2DTBBD6v4yrEpRokeNDJiMw1OC14zjrr5HVczBUh7PeM6Ne7L6OkJQiCDxosjK3RoOzv0QEjEtc7k60DyACa2vQwxe7uSABcZp5cLFVjUzV0PmufPH+XZpU6dUdUpC27PhlKj1GD7o9Auw3tBTavslFPdDUqsrywfdHogLRyCeKEpgDTPD0F/JPN4wXa8h77pG6qZQ+KqySoeCJuyqlUCWuqwInK2R5y4KPiqri4zOv7NvwK0ewfZd/CqPaHHyWbFK5luSNRK1z+nuj4pO86FK5AF00YWFPilSLlC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48" y="1314341"/>
            <a:ext cx="9135256" cy="452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7386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84736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Brady Bunch Remastered" pitchFamily="34" charset="0"/>
              </a:rPr>
              <a:t>Qu’est-ce qu’on fait…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980" y="5842337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dirty="0" smtClean="0">
                <a:latin typeface="Brady Bunch Remastered" pitchFamily="34" charset="0"/>
              </a:rPr>
              <a:t>au club de </a:t>
            </a:r>
            <a:r>
              <a:rPr lang="fr-FR" sz="6000" dirty="0" smtClean="0">
                <a:latin typeface="Brady Bunch Remastered" pitchFamily="34" charset="0"/>
              </a:rPr>
              <a:t>sport </a:t>
            </a:r>
            <a:r>
              <a:rPr lang="fr-FR" sz="6000" dirty="0" smtClean="0">
                <a:latin typeface="Brady Bunch Remastered" pitchFamily="34" charset="0"/>
              </a:rPr>
              <a:t>?</a:t>
            </a:r>
            <a:endParaRPr lang="fr-FR" sz="6000" dirty="0">
              <a:latin typeface="Brady Bunch Remastered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4" b="12677"/>
          <a:stretch/>
        </p:blipFill>
        <p:spPr bwMode="auto">
          <a:xfrm>
            <a:off x="0" y="1500399"/>
            <a:ext cx="8001000" cy="4354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8390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62" y="1158919"/>
            <a:ext cx="8534400" cy="5699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228600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Brady Bunch Remastered" pitchFamily="34" charset="0"/>
              </a:rPr>
              <a:t>Qu’est-ce </a:t>
            </a:r>
            <a:r>
              <a:rPr lang="fr-FR" sz="6000" dirty="0" smtClean="0">
                <a:latin typeface="Brady Bunch Remastered" pitchFamily="34" charset="0"/>
              </a:rPr>
              <a:t>qu’on fait…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5842337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dirty="0" smtClean="0">
                <a:latin typeface="Brady Bunch Remastered" pitchFamily="34" charset="0"/>
              </a:rPr>
              <a:t>Au théâtre / à l’opéra ?</a:t>
            </a:r>
            <a:endParaRPr lang="fr-FR" sz="60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2974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</TotalTime>
  <Words>133</Words>
  <Application>Microsoft Office PowerPoint</Application>
  <PresentationFormat>On-screen Show (4:3)</PresentationFormat>
  <Paragraphs>32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Brady Bunch Remastered</vt:lpstr>
      <vt:lpstr>Calibri</vt:lpstr>
      <vt:lpstr>Constantia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2013-06-06T10:51:38Z</dcterms:created>
  <dcterms:modified xsi:type="dcterms:W3CDTF">2014-05-29T11:32:29Z</dcterms:modified>
</cp:coreProperties>
</file>